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76" r:id="rId15"/>
    <p:sldId id="268" r:id="rId16"/>
    <p:sldId id="274" r:id="rId17"/>
    <p:sldId id="269" r:id="rId18"/>
    <p:sldId id="273" r:id="rId19"/>
    <p:sldId id="270" r:id="rId20"/>
    <p:sldId id="272" r:id="rId21"/>
    <p:sldId id="271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E6E7B5-EC60-437B-A0D1-CD0349F85F51}" v="2" dt="2024-03-11T06:02:44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2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ed Shahrukh Haider" userId="b9b0a6e2-c43f-4927-9e8c-a260c65a004a" providerId="ADAL" clId="{8CE6E7B5-EC60-437B-A0D1-CD0349F85F51}"/>
    <pc:docChg chg="custSel addSld modSld">
      <pc:chgData name="Syed Shahrukh Haider" userId="b9b0a6e2-c43f-4927-9e8c-a260c65a004a" providerId="ADAL" clId="{8CE6E7B5-EC60-437B-A0D1-CD0349F85F51}" dt="2024-03-11T06:02:46.507" v="46" actId="27636"/>
      <pc:docMkLst>
        <pc:docMk/>
      </pc:docMkLst>
      <pc:sldChg chg="modSp mod">
        <pc:chgData name="Syed Shahrukh Haider" userId="b9b0a6e2-c43f-4927-9e8c-a260c65a004a" providerId="ADAL" clId="{8CE6E7B5-EC60-437B-A0D1-CD0349F85F51}" dt="2024-03-11T06:02:45.976" v="41" actId="27636"/>
        <pc:sldMkLst>
          <pc:docMk/>
          <pc:sldMk cId="780260444" sldId="256"/>
        </pc:sldMkLst>
        <pc:spChg chg="mod">
          <ac:chgData name="Syed Shahrukh Haider" userId="b9b0a6e2-c43f-4927-9e8c-a260c65a004a" providerId="ADAL" clId="{8CE6E7B5-EC60-437B-A0D1-CD0349F85F51}" dt="2024-03-11T06:02:45.976" v="41" actId="27636"/>
          <ac:spMkLst>
            <pc:docMk/>
            <pc:sldMk cId="780260444" sldId="256"/>
            <ac:spMk id="2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642431378" sldId="257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642431378" sldId="257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642431378" sldId="257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10201521" sldId="258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0201521" sldId="258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0201521" sldId="258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3664302160" sldId="259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664302160" sldId="259"/>
            <ac:spMk id="2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2170802813" sldId="260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170802813" sldId="260"/>
            <ac:spMk id="2" creationId="{00000000-0000-0000-0000-000000000000}"/>
          </ac:spMkLst>
        </pc:spChg>
        <pc:picChg chg="mod">
          <ac:chgData name="Syed Shahrukh Haider" userId="b9b0a6e2-c43f-4927-9e8c-a260c65a004a" providerId="ADAL" clId="{8CE6E7B5-EC60-437B-A0D1-CD0349F85F51}" dt="2024-03-11T06:02:44.942" v="36"/>
          <ac:picMkLst>
            <pc:docMk/>
            <pc:sldMk cId="2170802813" sldId="260"/>
            <ac:picMk id="4" creationId="{00000000-0000-0000-0000-000000000000}"/>
          </ac:picMkLst>
        </pc:pic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30762078" sldId="261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0762078" sldId="261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0762078" sldId="261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1816536038" sldId="262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816536038" sldId="262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816536038" sldId="262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4118109830" sldId="263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4118109830" sldId="263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4118109830" sldId="263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85667192" sldId="264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85667192" sldId="264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85667192" sldId="264"/>
            <ac:spMk id="3" creationId="{00000000-0000-0000-0000-000000000000}"/>
          </ac:spMkLst>
        </pc:spChg>
      </pc:sldChg>
      <pc:sldChg chg="modSp mod">
        <pc:chgData name="Syed Shahrukh Haider" userId="b9b0a6e2-c43f-4927-9e8c-a260c65a004a" providerId="ADAL" clId="{8CE6E7B5-EC60-437B-A0D1-CD0349F85F51}" dt="2024-03-11T06:02:46.143" v="42" actId="27636"/>
        <pc:sldMkLst>
          <pc:docMk/>
          <pc:sldMk cId="3702225353" sldId="265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702225353" sldId="265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6.143" v="42" actId="27636"/>
          <ac:spMkLst>
            <pc:docMk/>
            <pc:sldMk cId="3702225353" sldId="265"/>
            <ac:spMk id="3" creationId="{00000000-0000-0000-0000-000000000000}"/>
          </ac:spMkLst>
        </pc:spChg>
      </pc:sldChg>
      <pc:sldChg chg="modSp mod">
        <pc:chgData name="Syed Shahrukh Haider" userId="b9b0a6e2-c43f-4927-9e8c-a260c65a004a" providerId="ADAL" clId="{8CE6E7B5-EC60-437B-A0D1-CD0349F85F51}" dt="2024-03-11T06:02:46.266" v="43" actId="27636"/>
        <pc:sldMkLst>
          <pc:docMk/>
          <pc:sldMk cId="104200527" sldId="266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04200527" sldId="266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6.266" v="43" actId="27636"/>
          <ac:spMkLst>
            <pc:docMk/>
            <pc:sldMk cId="104200527" sldId="266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1479028695" sldId="267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479028695" sldId="267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479028695" sldId="267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2508956245" sldId="268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508956245" sldId="268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508956245" sldId="268"/>
            <ac:spMk id="3" creationId="{00000000-0000-0000-0000-000000000000}"/>
          </ac:spMkLst>
        </pc:spChg>
      </pc:sldChg>
      <pc:sldChg chg="modSp mod">
        <pc:chgData name="Syed Shahrukh Haider" userId="b9b0a6e2-c43f-4927-9e8c-a260c65a004a" providerId="ADAL" clId="{8CE6E7B5-EC60-437B-A0D1-CD0349F85F51}" dt="2024-03-11T06:02:46.434" v="44" actId="27636"/>
        <pc:sldMkLst>
          <pc:docMk/>
          <pc:sldMk cId="240482457" sldId="269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40482457" sldId="269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6.434" v="44" actId="27636"/>
          <ac:spMkLst>
            <pc:docMk/>
            <pc:sldMk cId="240482457" sldId="269"/>
            <ac:spMk id="3" creationId="{00000000-0000-0000-0000-000000000000}"/>
          </ac:spMkLst>
        </pc:spChg>
      </pc:sldChg>
      <pc:sldChg chg="modSp mod">
        <pc:chgData name="Syed Shahrukh Haider" userId="b9b0a6e2-c43f-4927-9e8c-a260c65a004a" providerId="ADAL" clId="{8CE6E7B5-EC60-437B-A0D1-CD0349F85F51}" dt="2024-03-11T06:02:46.507" v="46" actId="27636"/>
        <pc:sldMkLst>
          <pc:docMk/>
          <pc:sldMk cId="3407289233" sldId="270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407289233" sldId="270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6.507" v="46" actId="27636"/>
          <ac:spMkLst>
            <pc:docMk/>
            <pc:sldMk cId="3407289233" sldId="270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1745706639" sldId="271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745706639" sldId="271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745706639" sldId="271"/>
            <ac:spMk id="3" creationId="{00000000-0000-0000-0000-000000000000}"/>
          </ac:spMkLst>
        </pc:spChg>
      </pc:sldChg>
      <pc:sldChg chg="modSp mod">
        <pc:chgData name="Syed Shahrukh Haider" userId="b9b0a6e2-c43f-4927-9e8c-a260c65a004a" providerId="ADAL" clId="{8CE6E7B5-EC60-437B-A0D1-CD0349F85F51}" dt="2024-03-11T06:02:45.360" v="37" actId="27636"/>
        <pc:sldMkLst>
          <pc:docMk/>
          <pc:sldMk cId="1197963933" sldId="272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197963933" sldId="272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5.360" v="37" actId="27636"/>
          <ac:spMkLst>
            <pc:docMk/>
            <pc:sldMk cId="1197963933" sldId="272"/>
            <ac:spMk id="3" creationId="{00000000-0000-0000-0000-000000000000}"/>
          </ac:spMkLst>
        </pc:spChg>
      </pc:sldChg>
      <pc:sldChg chg="modSp mod">
        <pc:chgData name="Syed Shahrukh Haider" userId="b9b0a6e2-c43f-4927-9e8c-a260c65a004a" providerId="ADAL" clId="{8CE6E7B5-EC60-437B-A0D1-CD0349F85F51}" dt="2024-03-11T06:02:46.471" v="45" actId="27636"/>
        <pc:sldMkLst>
          <pc:docMk/>
          <pc:sldMk cId="2854245644" sldId="273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854245644" sldId="273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6.471" v="45" actId="27636"/>
          <ac:spMkLst>
            <pc:docMk/>
            <pc:sldMk cId="2854245644" sldId="273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2320458850" sldId="274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320458850" sldId="274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320458850" sldId="274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2324559795" sldId="275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324559795" sldId="275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324559795" sldId="275"/>
            <ac:spMk id="3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1437923209" sldId="276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437923209" sldId="276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437923209" sldId="276"/>
            <ac:spMk id="3" creationId="{00000000-0000-0000-0000-000000000000}"/>
          </ac:spMkLst>
        </pc:spChg>
      </pc:sldChg>
      <pc:sldChg chg="modSp mod">
        <pc:chgData name="Syed Shahrukh Haider" userId="b9b0a6e2-c43f-4927-9e8c-a260c65a004a" providerId="ADAL" clId="{8CE6E7B5-EC60-437B-A0D1-CD0349F85F51}" dt="2024-03-11T06:02:23.133" v="35" actId="20577"/>
        <pc:sldMkLst>
          <pc:docMk/>
          <pc:sldMk cId="3980502629" sldId="277"/>
        </pc:sldMkLst>
        <pc:spChg chg="mod">
          <ac:chgData name="Syed Shahrukh Haider" userId="b9b0a6e2-c43f-4927-9e8c-a260c65a004a" providerId="ADAL" clId="{8CE6E7B5-EC60-437B-A0D1-CD0349F85F51}" dt="2024-03-11T06:02:23.133" v="35" actId="20577"/>
          <ac:spMkLst>
            <pc:docMk/>
            <pc:sldMk cId="3980502629" sldId="277"/>
            <ac:spMk id="2" creationId="{00000000-0000-0000-0000-000000000000}"/>
          </ac:spMkLst>
        </pc:spChg>
      </pc:sldChg>
      <pc:sldChg chg="modSp">
        <pc:chgData name="Syed Shahrukh Haider" userId="b9b0a6e2-c43f-4927-9e8c-a260c65a004a" providerId="ADAL" clId="{8CE6E7B5-EC60-437B-A0D1-CD0349F85F51}" dt="2024-03-11T06:02:44.942" v="36"/>
        <pc:sldMkLst>
          <pc:docMk/>
          <pc:sldMk cId="3523351469" sldId="278"/>
        </pc:sldMkLst>
        <pc:picChg chg="mod">
          <ac:chgData name="Syed Shahrukh Haider" userId="b9b0a6e2-c43f-4927-9e8c-a260c65a004a" providerId="ADAL" clId="{8CE6E7B5-EC60-437B-A0D1-CD0349F85F51}" dt="2024-03-11T06:02:44.942" v="36"/>
          <ac:picMkLst>
            <pc:docMk/>
            <pc:sldMk cId="3523351469" sldId="278"/>
            <ac:picMk id="4" creationId="{00000000-0000-0000-0000-000000000000}"/>
          </ac:picMkLst>
        </pc:picChg>
      </pc:sldChg>
      <pc:sldChg chg="modSp add">
        <pc:chgData name="Syed Shahrukh Haider" userId="b9b0a6e2-c43f-4927-9e8c-a260c65a004a" providerId="ADAL" clId="{8CE6E7B5-EC60-437B-A0D1-CD0349F85F51}" dt="2024-03-11T06:02:44.942" v="36"/>
        <pc:sldMkLst>
          <pc:docMk/>
          <pc:sldMk cId="2992179772" sldId="279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992179772" sldId="279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992179772" sldId="279"/>
            <ac:spMk id="3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992179772" sldId="279"/>
            <ac:spMk id="4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992179772" sldId="279"/>
            <ac:spMk id="6" creationId="{00000000-0000-0000-0000-000000000000}"/>
          </ac:spMkLst>
        </pc:spChg>
      </pc:sldChg>
      <pc:sldChg chg="modSp add mod">
        <pc:chgData name="Syed Shahrukh Haider" userId="b9b0a6e2-c43f-4927-9e8c-a260c65a004a" providerId="ADAL" clId="{8CE6E7B5-EC60-437B-A0D1-CD0349F85F51}" dt="2024-03-11T06:02:45.713" v="38" actId="27636"/>
        <pc:sldMkLst>
          <pc:docMk/>
          <pc:sldMk cId="656512377" sldId="280"/>
        </pc:sldMkLst>
        <pc:spChg chg="mod">
          <ac:chgData name="Syed Shahrukh Haider" userId="b9b0a6e2-c43f-4927-9e8c-a260c65a004a" providerId="ADAL" clId="{8CE6E7B5-EC60-437B-A0D1-CD0349F85F51}" dt="2024-03-11T06:02:45.713" v="38" actId="27636"/>
          <ac:spMkLst>
            <pc:docMk/>
            <pc:sldMk cId="656512377" sldId="280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656512377" sldId="280"/>
            <ac:spMk id="3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656512377" sldId="280"/>
            <ac:spMk id="5" creationId="{00000000-0000-0000-0000-000000000000}"/>
          </ac:spMkLst>
        </pc:spChg>
      </pc:sldChg>
      <pc:sldChg chg="modSp add mod">
        <pc:chgData name="Syed Shahrukh Haider" userId="b9b0a6e2-c43f-4927-9e8c-a260c65a004a" providerId="ADAL" clId="{8CE6E7B5-EC60-437B-A0D1-CD0349F85F51}" dt="2024-03-11T06:02:44.942" v="36"/>
        <pc:sldMkLst>
          <pc:docMk/>
          <pc:sldMk cId="3863406627" sldId="281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863406627" sldId="281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863406627" sldId="281"/>
            <ac:spMk id="3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863406627" sldId="281"/>
            <ac:spMk id="4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3863406627" sldId="281"/>
            <ac:spMk id="5" creationId="{00000000-0000-0000-0000-000000000000}"/>
          </ac:spMkLst>
        </pc:spChg>
      </pc:sldChg>
      <pc:sldChg chg="modSp add mod">
        <pc:chgData name="Syed Shahrukh Haider" userId="b9b0a6e2-c43f-4927-9e8c-a260c65a004a" providerId="ADAL" clId="{8CE6E7B5-EC60-437B-A0D1-CD0349F85F51}" dt="2024-03-11T06:02:45.792" v="39" actId="27636"/>
        <pc:sldMkLst>
          <pc:docMk/>
          <pc:sldMk cId="2952716659" sldId="282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952716659" sldId="282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5.792" v="39" actId="27636"/>
          <ac:spMkLst>
            <pc:docMk/>
            <pc:sldMk cId="2952716659" sldId="282"/>
            <ac:spMk id="3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952716659" sldId="282"/>
            <ac:spMk id="4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952716659" sldId="282"/>
            <ac:spMk id="5" creationId="{00000000-0000-0000-0000-000000000000}"/>
          </ac:spMkLst>
        </pc:spChg>
      </pc:sldChg>
      <pc:sldChg chg="modSp add">
        <pc:chgData name="Syed Shahrukh Haider" userId="b9b0a6e2-c43f-4927-9e8c-a260c65a004a" providerId="ADAL" clId="{8CE6E7B5-EC60-437B-A0D1-CD0349F85F51}" dt="2024-03-11T06:02:44.942" v="36"/>
        <pc:sldMkLst>
          <pc:docMk/>
          <pc:sldMk cId="866380439" sldId="283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866380439" sldId="283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866380439" sldId="283"/>
            <ac:spMk id="3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866380439" sldId="283"/>
            <ac:spMk id="4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866380439" sldId="283"/>
            <ac:spMk id="5" creationId="{00000000-0000-0000-0000-000000000000}"/>
          </ac:spMkLst>
        </pc:spChg>
      </pc:sldChg>
      <pc:sldChg chg="modSp add mod">
        <pc:chgData name="Syed Shahrukh Haider" userId="b9b0a6e2-c43f-4927-9e8c-a260c65a004a" providerId="ADAL" clId="{8CE6E7B5-EC60-437B-A0D1-CD0349F85F51}" dt="2024-03-11T06:02:45.838" v="40" actId="27636"/>
        <pc:sldMkLst>
          <pc:docMk/>
          <pc:sldMk cId="2747298277" sldId="284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747298277" sldId="284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5.838" v="40" actId="27636"/>
          <ac:spMkLst>
            <pc:docMk/>
            <pc:sldMk cId="2747298277" sldId="284"/>
            <ac:spMk id="3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747298277" sldId="284"/>
            <ac:spMk id="4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2747298277" sldId="284"/>
            <ac:spMk id="5" creationId="{00000000-0000-0000-0000-000000000000}"/>
          </ac:spMkLst>
        </pc:spChg>
      </pc:sldChg>
      <pc:sldChg chg="modSp add">
        <pc:chgData name="Syed Shahrukh Haider" userId="b9b0a6e2-c43f-4927-9e8c-a260c65a004a" providerId="ADAL" clId="{8CE6E7B5-EC60-437B-A0D1-CD0349F85F51}" dt="2024-03-11T06:02:44.942" v="36"/>
        <pc:sldMkLst>
          <pc:docMk/>
          <pc:sldMk cId="458261509" sldId="285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458261509" sldId="285"/>
            <ac:spMk id="3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458261509" sldId="285"/>
            <ac:spMk id="4" creationId="{00000000-0000-0000-0000-000000000000}"/>
          </ac:spMkLst>
        </pc:spChg>
      </pc:sldChg>
      <pc:sldChg chg="modSp add mod">
        <pc:chgData name="Syed Shahrukh Haider" userId="b9b0a6e2-c43f-4927-9e8c-a260c65a004a" providerId="ADAL" clId="{8CE6E7B5-EC60-437B-A0D1-CD0349F85F51}" dt="2024-03-11T06:02:44.942" v="36"/>
        <pc:sldMkLst>
          <pc:docMk/>
          <pc:sldMk cId="1124506352" sldId="286"/>
        </pc:sldMkLst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124506352" sldId="286"/>
            <ac:spMk id="2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124506352" sldId="286"/>
            <ac:spMk id="3" creationId="{00000000-0000-0000-0000-000000000000}"/>
          </ac:spMkLst>
        </pc:spChg>
        <pc:spChg chg="mod">
          <ac:chgData name="Syed Shahrukh Haider" userId="b9b0a6e2-c43f-4927-9e8c-a260c65a004a" providerId="ADAL" clId="{8CE6E7B5-EC60-437B-A0D1-CD0349F85F51}" dt="2024-03-11T06:02:44.942" v="36"/>
          <ac:spMkLst>
            <pc:docMk/>
            <pc:sldMk cId="1124506352" sldId="286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F11DA-C573-4BBF-A39C-C13DFB28C2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903607-8DA4-4379-A260-337D2DBA2BCF}">
      <dgm:prSet phldrT="[Text]"/>
      <dgm:spPr/>
      <dgm:t>
        <a:bodyPr/>
        <a:lstStyle/>
        <a:p>
          <a:r>
            <a:rPr lang="en-US" dirty="0"/>
            <a:t>BANKING AND ERP PRODUCTS</a:t>
          </a:r>
        </a:p>
      </dgm:t>
    </dgm:pt>
    <dgm:pt modelId="{3AF76D20-319E-487F-8D14-83AC1802546C}" type="parTrans" cxnId="{288414EB-284D-40B9-8103-837A4A795FB2}">
      <dgm:prSet/>
      <dgm:spPr/>
      <dgm:t>
        <a:bodyPr/>
        <a:lstStyle/>
        <a:p>
          <a:endParaRPr lang="en-US"/>
        </a:p>
      </dgm:t>
    </dgm:pt>
    <dgm:pt modelId="{63872D98-F278-4547-8E2D-C554988927DD}" type="sibTrans" cxnId="{288414EB-284D-40B9-8103-837A4A795FB2}">
      <dgm:prSet/>
      <dgm:spPr/>
      <dgm:t>
        <a:bodyPr/>
        <a:lstStyle/>
        <a:p>
          <a:endParaRPr lang="en-US"/>
        </a:p>
      </dgm:t>
    </dgm:pt>
    <dgm:pt modelId="{EDC6B3EF-F321-45DF-BEE5-64C6D5342343}">
      <dgm:prSet phldrT="[Text]"/>
      <dgm:spPr/>
      <dgm:t>
        <a:bodyPr/>
        <a:lstStyle/>
        <a:p>
          <a:r>
            <a:rPr lang="en-US" dirty="0"/>
            <a:t>INVOICE MATCHING SERVICES</a:t>
          </a:r>
        </a:p>
      </dgm:t>
    </dgm:pt>
    <dgm:pt modelId="{CDEC80AA-A5F2-4537-A20F-8CC0A287B524}" type="parTrans" cxnId="{388A70CA-967A-4736-BD6D-46F09B328FF0}">
      <dgm:prSet/>
      <dgm:spPr/>
      <dgm:t>
        <a:bodyPr/>
        <a:lstStyle/>
        <a:p>
          <a:endParaRPr lang="en-US"/>
        </a:p>
      </dgm:t>
    </dgm:pt>
    <dgm:pt modelId="{393330F6-5D2C-4E74-B0CF-ED4521AEC498}" type="sibTrans" cxnId="{388A70CA-967A-4736-BD6D-46F09B328FF0}">
      <dgm:prSet/>
      <dgm:spPr/>
      <dgm:t>
        <a:bodyPr/>
        <a:lstStyle/>
        <a:p>
          <a:endParaRPr lang="en-US"/>
        </a:p>
      </dgm:t>
    </dgm:pt>
    <dgm:pt modelId="{D4E81863-83BD-43A5-B9A9-443873F30347}">
      <dgm:prSet phldrT="[Text]"/>
      <dgm:spPr/>
      <dgm:t>
        <a:bodyPr/>
        <a:lstStyle/>
        <a:p>
          <a:r>
            <a:rPr lang="en-US" dirty="0"/>
            <a:t>LIBRARY AND DOCUMENT MANAGEMENT SOLUTIONS</a:t>
          </a:r>
        </a:p>
      </dgm:t>
    </dgm:pt>
    <dgm:pt modelId="{0C9FD906-10D1-4D3E-80E4-7CA728F4ADF8}" type="parTrans" cxnId="{9E204C36-7DE4-4A51-810D-E9B01A5F6FEC}">
      <dgm:prSet/>
      <dgm:spPr/>
      <dgm:t>
        <a:bodyPr/>
        <a:lstStyle/>
        <a:p>
          <a:endParaRPr lang="en-US"/>
        </a:p>
      </dgm:t>
    </dgm:pt>
    <dgm:pt modelId="{C268F245-AA36-408D-9705-292086DE0AE2}" type="sibTrans" cxnId="{9E204C36-7DE4-4A51-810D-E9B01A5F6FEC}">
      <dgm:prSet/>
      <dgm:spPr/>
      <dgm:t>
        <a:bodyPr/>
        <a:lstStyle/>
        <a:p>
          <a:endParaRPr lang="en-US"/>
        </a:p>
      </dgm:t>
    </dgm:pt>
    <dgm:pt modelId="{687C4408-174E-4025-B44A-E429EE1DFC0D}">
      <dgm:prSet phldrT="[Text]"/>
      <dgm:spPr/>
      <dgm:t>
        <a:bodyPr/>
        <a:lstStyle/>
        <a:p>
          <a:r>
            <a:rPr lang="en-US" dirty="0"/>
            <a:t>INSTITUTE MANAGEMNT SYSTEMS</a:t>
          </a:r>
        </a:p>
      </dgm:t>
    </dgm:pt>
    <dgm:pt modelId="{7CAC892D-AF3F-43CD-B0CF-35B196A83FC3}" type="parTrans" cxnId="{D65972BA-1DBE-4DD3-8A19-6928AEEF6BF6}">
      <dgm:prSet/>
      <dgm:spPr/>
      <dgm:t>
        <a:bodyPr/>
        <a:lstStyle/>
        <a:p>
          <a:endParaRPr lang="en-US"/>
        </a:p>
      </dgm:t>
    </dgm:pt>
    <dgm:pt modelId="{59DDAEAA-CCC8-4664-8EDF-1F1C9FD13378}" type="sibTrans" cxnId="{D65972BA-1DBE-4DD3-8A19-6928AEEF6BF6}">
      <dgm:prSet/>
      <dgm:spPr/>
      <dgm:t>
        <a:bodyPr/>
        <a:lstStyle/>
        <a:p>
          <a:endParaRPr lang="en-US"/>
        </a:p>
      </dgm:t>
    </dgm:pt>
    <dgm:pt modelId="{67AA12CF-F1AE-40E5-A7A6-88C931A5959B}">
      <dgm:prSet phldrT="[Text]"/>
      <dgm:spPr/>
      <dgm:t>
        <a:bodyPr/>
        <a:lstStyle/>
        <a:p>
          <a:r>
            <a:rPr lang="en-US" dirty="0"/>
            <a:t>CONSULTING SERVICES</a:t>
          </a:r>
        </a:p>
      </dgm:t>
    </dgm:pt>
    <dgm:pt modelId="{57708BC8-CD41-4904-8850-D3273B6A2DEF}" type="parTrans" cxnId="{4FBF3901-F2B2-4019-A531-9CDA253E12BA}">
      <dgm:prSet/>
      <dgm:spPr/>
      <dgm:t>
        <a:bodyPr/>
        <a:lstStyle/>
        <a:p>
          <a:endParaRPr lang="en-US"/>
        </a:p>
      </dgm:t>
    </dgm:pt>
    <dgm:pt modelId="{073FBF28-1F6E-417B-A328-DB7AC0C0FB00}" type="sibTrans" cxnId="{4FBF3901-F2B2-4019-A531-9CDA253E12BA}">
      <dgm:prSet/>
      <dgm:spPr/>
      <dgm:t>
        <a:bodyPr/>
        <a:lstStyle/>
        <a:p>
          <a:endParaRPr lang="en-US"/>
        </a:p>
      </dgm:t>
    </dgm:pt>
    <dgm:pt modelId="{8D284BD5-5CD7-4BB4-8649-959802018A8C}">
      <dgm:prSet phldrT="[Text]"/>
      <dgm:spPr/>
      <dgm:t>
        <a:bodyPr/>
        <a:lstStyle/>
        <a:p>
          <a:r>
            <a:rPr lang="en-US" dirty="0"/>
            <a:t>MANAGED CLINET SERVICES</a:t>
          </a:r>
        </a:p>
      </dgm:t>
    </dgm:pt>
    <dgm:pt modelId="{AC98D834-F914-4D3E-B8A4-6DDCD1272FA0}" type="parTrans" cxnId="{10535BC8-3DA9-42E2-A363-5B41C671BF5D}">
      <dgm:prSet/>
      <dgm:spPr/>
      <dgm:t>
        <a:bodyPr/>
        <a:lstStyle/>
        <a:p>
          <a:endParaRPr lang="en-US"/>
        </a:p>
      </dgm:t>
    </dgm:pt>
    <dgm:pt modelId="{6A71B7F4-C331-4796-B874-0FCC89CD3D13}" type="sibTrans" cxnId="{10535BC8-3DA9-42E2-A363-5B41C671BF5D}">
      <dgm:prSet/>
      <dgm:spPr/>
      <dgm:t>
        <a:bodyPr/>
        <a:lstStyle/>
        <a:p>
          <a:endParaRPr lang="en-US"/>
        </a:p>
      </dgm:t>
    </dgm:pt>
    <dgm:pt modelId="{AF5C86B7-FE59-4768-8379-AB996B31125E}">
      <dgm:prSet phldrT="[Text]"/>
      <dgm:spPr/>
      <dgm:t>
        <a:bodyPr/>
        <a:lstStyle/>
        <a:p>
          <a:r>
            <a:rPr lang="en-US" dirty="0"/>
            <a:t>BESPOKE APPLICATION DEVELOPMENT</a:t>
          </a:r>
        </a:p>
      </dgm:t>
    </dgm:pt>
    <dgm:pt modelId="{96005BF1-DAEB-4EC5-9819-BC3FD2BC18E1}" type="sibTrans" cxnId="{3E598086-75B9-48E5-98DE-1C8E24A3845B}">
      <dgm:prSet/>
      <dgm:spPr/>
      <dgm:t>
        <a:bodyPr/>
        <a:lstStyle/>
        <a:p>
          <a:endParaRPr lang="en-US"/>
        </a:p>
      </dgm:t>
    </dgm:pt>
    <dgm:pt modelId="{438AF3FB-5A86-4487-9D12-C27237FF4F1F}" type="parTrans" cxnId="{3E598086-75B9-48E5-98DE-1C8E24A3845B}">
      <dgm:prSet/>
      <dgm:spPr/>
      <dgm:t>
        <a:bodyPr/>
        <a:lstStyle/>
        <a:p>
          <a:endParaRPr lang="en-US"/>
        </a:p>
      </dgm:t>
    </dgm:pt>
    <dgm:pt modelId="{59176F59-9B24-4D15-9783-DAB60AF61DD2}" type="pres">
      <dgm:prSet presAssocID="{F98F11DA-C573-4BBF-A39C-C13DFB28C218}" presName="linear" presStyleCnt="0">
        <dgm:presLayoutVars>
          <dgm:dir/>
          <dgm:animLvl val="lvl"/>
          <dgm:resizeHandles val="exact"/>
        </dgm:presLayoutVars>
      </dgm:prSet>
      <dgm:spPr/>
    </dgm:pt>
    <dgm:pt modelId="{93FE447A-E4C7-4362-BF12-DB9BD207FD6C}" type="pres">
      <dgm:prSet presAssocID="{AF5C86B7-FE59-4768-8379-AB996B31125E}" presName="parentLin" presStyleCnt="0"/>
      <dgm:spPr/>
    </dgm:pt>
    <dgm:pt modelId="{6AB799D9-F426-4D2F-84B3-19E78D3464C0}" type="pres">
      <dgm:prSet presAssocID="{AF5C86B7-FE59-4768-8379-AB996B31125E}" presName="parentLeftMargin" presStyleLbl="node1" presStyleIdx="0" presStyleCnt="7"/>
      <dgm:spPr/>
    </dgm:pt>
    <dgm:pt modelId="{A15DC776-A827-4DD1-A36B-A131E81D856A}" type="pres">
      <dgm:prSet presAssocID="{AF5C86B7-FE59-4768-8379-AB996B31125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CCD13AAA-9197-4B9F-8222-EE19E3BFB88A}" type="pres">
      <dgm:prSet presAssocID="{AF5C86B7-FE59-4768-8379-AB996B31125E}" presName="negativeSpace" presStyleCnt="0"/>
      <dgm:spPr/>
    </dgm:pt>
    <dgm:pt modelId="{17A2FC46-E408-454F-9712-E44E4E0946EB}" type="pres">
      <dgm:prSet presAssocID="{AF5C86B7-FE59-4768-8379-AB996B31125E}" presName="childText" presStyleLbl="conFgAcc1" presStyleIdx="0" presStyleCnt="7">
        <dgm:presLayoutVars>
          <dgm:bulletEnabled val="1"/>
        </dgm:presLayoutVars>
      </dgm:prSet>
      <dgm:spPr/>
    </dgm:pt>
    <dgm:pt modelId="{3D1CEBB6-E22E-42D8-8EA2-6AEC22EFF25E}" type="pres">
      <dgm:prSet presAssocID="{96005BF1-DAEB-4EC5-9819-BC3FD2BC18E1}" presName="spaceBetweenRectangles" presStyleCnt="0"/>
      <dgm:spPr/>
    </dgm:pt>
    <dgm:pt modelId="{E43C4856-9998-41CF-B7C4-2608E61BA536}" type="pres">
      <dgm:prSet presAssocID="{F7903607-8DA4-4379-A260-337D2DBA2BCF}" presName="parentLin" presStyleCnt="0"/>
      <dgm:spPr/>
    </dgm:pt>
    <dgm:pt modelId="{6B93E2EF-3196-478B-93D1-CB4B35665721}" type="pres">
      <dgm:prSet presAssocID="{F7903607-8DA4-4379-A260-337D2DBA2BCF}" presName="parentLeftMargin" presStyleLbl="node1" presStyleIdx="0" presStyleCnt="7"/>
      <dgm:spPr/>
    </dgm:pt>
    <dgm:pt modelId="{6543BA24-3085-4249-A282-AB1BB9183A13}" type="pres">
      <dgm:prSet presAssocID="{F7903607-8DA4-4379-A260-337D2DBA2BC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2471D5F-EC1C-46C6-8501-EC70DF5B2A45}" type="pres">
      <dgm:prSet presAssocID="{F7903607-8DA4-4379-A260-337D2DBA2BCF}" presName="negativeSpace" presStyleCnt="0"/>
      <dgm:spPr/>
    </dgm:pt>
    <dgm:pt modelId="{6087213F-4F0D-49FF-A91A-AC24FF234EAF}" type="pres">
      <dgm:prSet presAssocID="{F7903607-8DA4-4379-A260-337D2DBA2BCF}" presName="childText" presStyleLbl="conFgAcc1" presStyleIdx="1" presStyleCnt="7">
        <dgm:presLayoutVars>
          <dgm:bulletEnabled val="1"/>
        </dgm:presLayoutVars>
      </dgm:prSet>
      <dgm:spPr/>
    </dgm:pt>
    <dgm:pt modelId="{AE7D71F4-7096-4F75-8041-3A9A4B0607CA}" type="pres">
      <dgm:prSet presAssocID="{63872D98-F278-4547-8E2D-C554988927DD}" presName="spaceBetweenRectangles" presStyleCnt="0"/>
      <dgm:spPr/>
    </dgm:pt>
    <dgm:pt modelId="{060870DA-C6E0-4727-9E4C-C61C8A2BFD6F}" type="pres">
      <dgm:prSet presAssocID="{EDC6B3EF-F321-45DF-BEE5-64C6D5342343}" presName="parentLin" presStyleCnt="0"/>
      <dgm:spPr/>
    </dgm:pt>
    <dgm:pt modelId="{1AC4D3EA-FD82-4670-9206-3EFD1A3E5FB1}" type="pres">
      <dgm:prSet presAssocID="{EDC6B3EF-F321-45DF-BEE5-64C6D5342343}" presName="parentLeftMargin" presStyleLbl="node1" presStyleIdx="1" presStyleCnt="7"/>
      <dgm:spPr/>
    </dgm:pt>
    <dgm:pt modelId="{A0DEEF18-78CF-486E-A90C-4DA1F527359D}" type="pres">
      <dgm:prSet presAssocID="{EDC6B3EF-F321-45DF-BEE5-64C6D534234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1448F27-FB7D-4E4F-B66C-D6C701CC176E}" type="pres">
      <dgm:prSet presAssocID="{EDC6B3EF-F321-45DF-BEE5-64C6D5342343}" presName="negativeSpace" presStyleCnt="0"/>
      <dgm:spPr/>
    </dgm:pt>
    <dgm:pt modelId="{36799845-F95F-45D6-AAED-947165564C10}" type="pres">
      <dgm:prSet presAssocID="{EDC6B3EF-F321-45DF-BEE5-64C6D5342343}" presName="childText" presStyleLbl="conFgAcc1" presStyleIdx="2" presStyleCnt="7">
        <dgm:presLayoutVars>
          <dgm:bulletEnabled val="1"/>
        </dgm:presLayoutVars>
      </dgm:prSet>
      <dgm:spPr/>
    </dgm:pt>
    <dgm:pt modelId="{A88D2C66-AE17-4A56-A4F2-E6FA3E0E0DBE}" type="pres">
      <dgm:prSet presAssocID="{393330F6-5D2C-4E74-B0CF-ED4521AEC498}" presName="spaceBetweenRectangles" presStyleCnt="0"/>
      <dgm:spPr/>
    </dgm:pt>
    <dgm:pt modelId="{6301CC14-A1BE-42F0-89DC-83E7CE6F44AC}" type="pres">
      <dgm:prSet presAssocID="{D4E81863-83BD-43A5-B9A9-443873F30347}" presName="parentLin" presStyleCnt="0"/>
      <dgm:spPr/>
    </dgm:pt>
    <dgm:pt modelId="{012BB25B-75BB-46D2-90C8-71D6A44968AF}" type="pres">
      <dgm:prSet presAssocID="{D4E81863-83BD-43A5-B9A9-443873F30347}" presName="parentLeftMargin" presStyleLbl="node1" presStyleIdx="2" presStyleCnt="7"/>
      <dgm:spPr/>
    </dgm:pt>
    <dgm:pt modelId="{61E2C0FB-1A6C-4D81-9591-A34FE8AB8CE5}" type="pres">
      <dgm:prSet presAssocID="{D4E81863-83BD-43A5-B9A9-443873F3034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107464D-E0B8-48B7-BCBD-B369C41D41D3}" type="pres">
      <dgm:prSet presAssocID="{D4E81863-83BD-43A5-B9A9-443873F30347}" presName="negativeSpace" presStyleCnt="0"/>
      <dgm:spPr/>
    </dgm:pt>
    <dgm:pt modelId="{A8E91BEB-15E6-44EF-99A9-D7C689CD8F3D}" type="pres">
      <dgm:prSet presAssocID="{D4E81863-83BD-43A5-B9A9-443873F30347}" presName="childText" presStyleLbl="conFgAcc1" presStyleIdx="3" presStyleCnt="7">
        <dgm:presLayoutVars>
          <dgm:bulletEnabled val="1"/>
        </dgm:presLayoutVars>
      </dgm:prSet>
      <dgm:spPr/>
    </dgm:pt>
    <dgm:pt modelId="{6C2072C4-789F-48BA-89B7-9A7ED0F67650}" type="pres">
      <dgm:prSet presAssocID="{C268F245-AA36-408D-9705-292086DE0AE2}" presName="spaceBetweenRectangles" presStyleCnt="0"/>
      <dgm:spPr/>
    </dgm:pt>
    <dgm:pt modelId="{836FE982-7F22-4B3C-82DB-F320582CCB34}" type="pres">
      <dgm:prSet presAssocID="{687C4408-174E-4025-B44A-E429EE1DFC0D}" presName="parentLin" presStyleCnt="0"/>
      <dgm:spPr/>
    </dgm:pt>
    <dgm:pt modelId="{D6F2B652-CD77-4E49-91A9-5A1D587FFB2E}" type="pres">
      <dgm:prSet presAssocID="{687C4408-174E-4025-B44A-E429EE1DFC0D}" presName="parentLeftMargin" presStyleLbl="node1" presStyleIdx="3" presStyleCnt="7"/>
      <dgm:spPr/>
    </dgm:pt>
    <dgm:pt modelId="{37C2D3C3-33BE-4B20-8C14-3196661C54E6}" type="pres">
      <dgm:prSet presAssocID="{687C4408-174E-4025-B44A-E429EE1DFC0D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D085108D-A457-495B-BA2E-5AFD0A11EB45}" type="pres">
      <dgm:prSet presAssocID="{687C4408-174E-4025-B44A-E429EE1DFC0D}" presName="negativeSpace" presStyleCnt="0"/>
      <dgm:spPr/>
    </dgm:pt>
    <dgm:pt modelId="{BDE4A646-DF7D-4B18-8374-35C147B28815}" type="pres">
      <dgm:prSet presAssocID="{687C4408-174E-4025-B44A-E429EE1DFC0D}" presName="childText" presStyleLbl="conFgAcc1" presStyleIdx="4" presStyleCnt="7">
        <dgm:presLayoutVars>
          <dgm:bulletEnabled val="1"/>
        </dgm:presLayoutVars>
      </dgm:prSet>
      <dgm:spPr/>
    </dgm:pt>
    <dgm:pt modelId="{3AA2F692-A2DA-4C8C-B120-649CAC331E1D}" type="pres">
      <dgm:prSet presAssocID="{59DDAEAA-CCC8-4664-8EDF-1F1C9FD13378}" presName="spaceBetweenRectangles" presStyleCnt="0"/>
      <dgm:spPr/>
    </dgm:pt>
    <dgm:pt modelId="{32D190BE-E7BF-4B59-89D2-914CEBC7B06E}" type="pres">
      <dgm:prSet presAssocID="{67AA12CF-F1AE-40E5-A7A6-88C931A5959B}" presName="parentLin" presStyleCnt="0"/>
      <dgm:spPr/>
    </dgm:pt>
    <dgm:pt modelId="{8FB35E33-2C33-4CED-9FE6-31222958E653}" type="pres">
      <dgm:prSet presAssocID="{67AA12CF-F1AE-40E5-A7A6-88C931A5959B}" presName="parentLeftMargin" presStyleLbl="node1" presStyleIdx="4" presStyleCnt="7"/>
      <dgm:spPr/>
    </dgm:pt>
    <dgm:pt modelId="{FD3E9EB8-487F-4E01-9E6B-AA51F3D64E29}" type="pres">
      <dgm:prSet presAssocID="{67AA12CF-F1AE-40E5-A7A6-88C931A5959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085B5D0-E594-4C91-AAC3-6340838579A1}" type="pres">
      <dgm:prSet presAssocID="{67AA12CF-F1AE-40E5-A7A6-88C931A5959B}" presName="negativeSpace" presStyleCnt="0"/>
      <dgm:spPr/>
    </dgm:pt>
    <dgm:pt modelId="{7C8C6E3A-4B9A-4F69-AF71-2FEB215D56EC}" type="pres">
      <dgm:prSet presAssocID="{67AA12CF-F1AE-40E5-A7A6-88C931A5959B}" presName="childText" presStyleLbl="conFgAcc1" presStyleIdx="5" presStyleCnt="7">
        <dgm:presLayoutVars>
          <dgm:bulletEnabled val="1"/>
        </dgm:presLayoutVars>
      </dgm:prSet>
      <dgm:spPr/>
    </dgm:pt>
    <dgm:pt modelId="{0D491489-D0AD-4A2A-8158-E5EBD50E4BF5}" type="pres">
      <dgm:prSet presAssocID="{073FBF28-1F6E-417B-A328-DB7AC0C0FB00}" presName="spaceBetweenRectangles" presStyleCnt="0"/>
      <dgm:spPr/>
    </dgm:pt>
    <dgm:pt modelId="{CE7D45FA-B9C6-4316-90AF-920C4A4CB31F}" type="pres">
      <dgm:prSet presAssocID="{8D284BD5-5CD7-4BB4-8649-959802018A8C}" presName="parentLin" presStyleCnt="0"/>
      <dgm:spPr/>
    </dgm:pt>
    <dgm:pt modelId="{E0E56E7D-212C-4060-B391-CE0CEB5E526A}" type="pres">
      <dgm:prSet presAssocID="{8D284BD5-5CD7-4BB4-8649-959802018A8C}" presName="parentLeftMargin" presStyleLbl="node1" presStyleIdx="5" presStyleCnt="7"/>
      <dgm:spPr/>
    </dgm:pt>
    <dgm:pt modelId="{9FE4AA87-7D00-4C7E-90AD-1358844F4E80}" type="pres">
      <dgm:prSet presAssocID="{8D284BD5-5CD7-4BB4-8649-959802018A8C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5608F92E-AA81-4583-8C46-45FECE8AC4CE}" type="pres">
      <dgm:prSet presAssocID="{8D284BD5-5CD7-4BB4-8649-959802018A8C}" presName="negativeSpace" presStyleCnt="0"/>
      <dgm:spPr/>
    </dgm:pt>
    <dgm:pt modelId="{6649CC1D-F26D-476B-940F-6317D88ECA47}" type="pres">
      <dgm:prSet presAssocID="{8D284BD5-5CD7-4BB4-8649-959802018A8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4FBF3901-F2B2-4019-A531-9CDA253E12BA}" srcId="{F98F11DA-C573-4BBF-A39C-C13DFB28C218}" destId="{67AA12CF-F1AE-40E5-A7A6-88C931A5959B}" srcOrd="5" destOrd="0" parTransId="{57708BC8-CD41-4904-8850-D3273B6A2DEF}" sibTransId="{073FBF28-1F6E-417B-A328-DB7AC0C0FB00}"/>
    <dgm:cxn modelId="{7352DF05-03AA-4842-B4CC-EDF100FEDADD}" type="presOf" srcId="{EDC6B3EF-F321-45DF-BEE5-64C6D5342343}" destId="{A0DEEF18-78CF-486E-A90C-4DA1F527359D}" srcOrd="1" destOrd="0" presId="urn:microsoft.com/office/officeart/2005/8/layout/list1"/>
    <dgm:cxn modelId="{A044B410-2819-437E-949A-5063CE3F0601}" type="presOf" srcId="{AF5C86B7-FE59-4768-8379-AB996B31125E}" destId="{6AB799D9-F426-4D2F-84B3-19E78D3464C0}" srcOrd="0" destOrd="0" presId="urn:microsoft.com/office/officeart/2005/8/layout/list1"/>
    <dgm:cxn modelId="{FA9DE226-AE4F-405A-B86A-9AF44DF5ACF1}" type="presOf" srcId="{F98F11DA-C573-4BBF-A39C-C13DFB28C218}" destId="{59176F59-9B24-4D15-9783-DAB60AF61DD2}" srcOrd="0" destOrd="0" presId="urn:microsoft.com/office/officeart/2005/8/layout/list1"/>
    <dgm:cxn modelId="{C79C492F-259B-4502-9314-580A4E657DCE}" type="presOf" srcId="{8D284BD5-5CD7-4BB4-8649-959802018A8C}" destId="{E0E56E7D-212C-4060-B391-CE0CEB5E526A}" srcOrd="0" destOrd="0" presId="urn:microsoft.com/office/officeart/2005/8/layout/list1"/>
    <dgm:cxn modelId="{9E204C36-7DE4-4A51-810D-E9B01A5F6FEC}" srcId="{F98F11DA-C573-4BBF-A39C-C13DFB28C218}" destId="{D4E81863-83BD-43A5-B9A9-443873F30347}" srcOrd="3" destOrd="0" parTransId="{0C9FD906-10D1-4D3E-80E4-7CA728F4ADF8}" sibTransId="{C268F245-AA36-408D-9705-292086DE0AE2}"/>
    <dgm:cxn modelId="{D3768E43-67DB-4D6C-A57E-26AD394AB6D2}" type="presOf" srcId="{687C4408-174E-4025-B44A-E429EE1DFC0D}" destId="{D6F2B652-CD77-4E49-91A9-5A1D587FFB2E}" srcOrd="0" destOrd="0" presId="urn:microsoft.com/office/officeart/2005/8/layout/list1"/>
    <dgm:cxn modelId="{C0E9AC65-8E09-4D79-BACC-E1EE988AD8DC}" type="presOf" srcId="{8D284BD5-5CD7-4BB4-8649-959802018A8C}" destId="{9FE4AA87-7D00-4C7E-90AD-1358844F4E80}" srcOrd="1" destOrd="0" presId="urn:microsoft.com/office/officeart/2005/8/layout/list1"/>
    <dgm:cxn modelId="{82EB5049-8622-4406-9007-B0069E32BE3E}" type="presOf" srcId="{EDC6B3EF-F321-45DF-BEE5-64C6D5342343}" destId="{1AC4D3EA-FD82-4670-9206-3EFD1A3E5FB1}" srcOrd="0" destOrd="0" presId="urn:microsoft.com/office/officeart/2005/8/layout/list1"/>
    <dgm:cxn modelId="{43167B51-1386-4275-9EFA-D50236BF258B}" type="presOf" srcId="{AF5C86B7-FE59-4768-8379-AB996B31125E}" destId="{A15DC776-A827-4DD1-A36B-A131E81D856A}" srcOrd="1" destOrd="0" presId="urn:microsoft.com/office/officeart/2005/8/layout/list1"/>
    <dgm:cxn modelId="{71E93573-6063-45B9-B9BA-78430135581B}" type="presOf" srcId="{687C4408-174E-4025-B44A-E429EE1DFC0D}" destId="{37C2D3C3-33BE-4B20-8C14-3196661C54E6}" srcOrd="1" destOrd="0" presId="urn:microsoft.com/office/officeart/2005/8/layout/list1"/>
    <dgm:cxn modelId="{F4945159-F442-4835-90E4-138B5319D0B7}" type="presOf" srcId="{D4E81863-83BD-43A5-B9A9-443873F30347}" destId="{012BB25B-75BB-46D2-90C8-71D6A44968AF}" srcOrd="0" destOrd="0" presId="urn:microsoft.com/office/officeart/2005/8/layout/list1"/>
    <dgm:cxn modelId="{751A337C-5578-4F71-A9DC-F6C5F3AE1E87}" type="presOf" srcId="{F7903607-8DA4-4379-A260-337D2DBA2BCF}" destId="{6543BA24-3085-4249-A282-AB1BB9183A13}" srcOrd="1" destOrd="0" presId="urn:microsoft.com/office/officeart/2005/8/layout/list1"/>
    <dgm:cxn modelId="{3E598086-75B9-48E5-98DE-1C8E24A3845B}" srcId="{F98F11DA-C573-4BBF-A39C-C13DFB28C218}" destId="{AF5C86B7-FE59-4768-8379-AB996B31125E}" srcOrd="0" destOrd="0" parTransId="{438AF3FB-5A86-4487-9D12-C27237FF4F1F}" sibTransId="{96005BF1-DAEB-4EC5-9819-BC3FD2BC18E1}"/>
    <dgm:cxn modelId="{501E67BA-27D5-45E1-87DC-28F7E382D1C3}" type="presOf" srcId="{F7903607-8DA4-4379-A260-337D2DBA2BCF}" destId="{6B93E2EF-3196-478B-93D1-CB4B35665721}" srcOrd="0" destOrd="0" presId="urn:microsoft.com/office/officeart/2005/8/layout/list1"/>
    <dgm:cxn modelId="{D65972BA-1DBE-4DD3-8A19-6928AEEF6BF6}" srcId="{F98F11DA-C573-4BBF-A39C-C13DFB28C218}" destId="{687C4408-174E-4025-B44A-E429EE1DFC0D}" srcOrd="4" destOrd="0" parTransId="{7CAC892D-AF3F-43CD-B0CF-35B196A83FC3}" sibTransId="{59DDAEAA-CCC8-4664-8EDF-1F1C9FD13378}"/>
    <dgm:cxn modelId="{10535BC8-3DA9-42E2-A363-5B41C671BF5D}" srcId="{F98F11DA-C573-4BBF-A39C-C13DFB28C218}" destId="{8D284BD5-5CD7-4BB4-8649-959802018A8C}" srcOrd="6" destOrd="0" parTransId="{AC98D834-F914-4D3E-B8A4-6DDCD1272FA0}" sibTransId="{6A71B7F4-C331-4796-B874-0FCC89CD3D13}"/>
    <dgm:cxn modelId="{388A70CA-967A-4736-BD6D-46F09B328FF0}" srcId="{F98F11DA-C573-4BBF-A39C-C13DFB28C218}" destId="{EDC6B3EF-F321-45DF-BEE5-64C6D5342343}" srcOrd="2" destOrd="0" parTransId="{CDEC80AA-A5F2-4537-A20F-8CC0A287B524}" sibTransId="{393330F6-5D2C-4E74-B0CF-ED4521AEC498}"/>
    <dgm:cxn modelId="{ED37DDD5-42D2-4393-86C5-8FF77E6426BD}" type="presOf" srcId="{D4E81863-83BD-43A5-B9A9-443873F30347}" destId="{61E2C0FB-1A6C-4D81-9591-A34FE8AB8CE5}" srcOrd="1" destOrd="0" presId="urn:microsoft.com/office/officeart/2005/8/layout/list1"/>
    <dgm:cxn modelId="{32A9F6DD-0D45-4F86-AABF-AC7543362457}" type="presOf" srcId="{67AA12CF-F1AE-40E5-A7A6-88C931A5959B}" destId="{FD3E9EB8-487F-4E01-9E6B-AA51F3D64E29}" srcOrd="1" destOrd="0" presId="urn:microsoft.com/office/officeart/2005/8/layout/list1"/>
    <dgm:cxn modelId="{288414EB-284D-40B9-8103-837A4A795FB2}" srcId="{F98F11DA-C573-4BBF-A39C-C13DFB28C218}" destId="{F7903607-8DA4-4379-A260-337D2DBA2BCF}" srcOrd="1" destOrd="0" parTransId="{3AF76D20-319E-487F-8D14-83AC1802546C}" sibTransId="{63872D98-F278-4547-8E2D-C554988927DD}"/>
    <dgm:cxn modelId="{156127F5-141B-491D-824E-A2EBAF78C155}" type="presOf" srcId="{67AA12CF-F1AE-40E5-A7A6-88C931A5959B}" destId="{8FB35E33-2C33-4CED-9FE6-31222958E653}" srcOrd="0" destOrd="0" presId="urn:microsoft.com/office/officeart/2005/8/layout/list1"/>
    <dgm:cxn modelId="{A0DF780F-19BA-4EE8-8BD2-3275B11FB930}" type="presParOf" srcId="{59176F59-9B24-4D15-9783-DAB60AF61DD2}" destId="{93FE447A-E4C7-4362-BF12-DB9BD207FD6C}" srcOrd="0" destOrd="0" presId="urn:microsoft.com/office/officeart/2005/8/layout/list1"/>
    <dgm:cxn modelId="{DB0E0BEB-C8A3-41A6-B4EC-FB3A4C06086F}" type="presParOf" srcId="{93FE447A-E4C7-4362-BF12-DB9BD207FD6C}" destId="{6AB799D9-F426-4D2F-84B3-19E78D3464C0}" srcOrd="0" destOrd="0" presId="urn:microsoft.com/office/officeart/2005/8/layout/list1"/>
    <dgm:cxn modelId="{655C1327-79D3-460F-84E7-5C861A13034F}" type="presParOf" srcId="{93FE447A-E4C7-4362-BF12-DB9BD207FD6C}" destId="{A15DC776-A827-4DD1-A36B-A131E81D856A}" srcOrd="1" destOrd="0" presId="urn:microsoft.com/office/officeart/2005/8/layout/list1"/>
    <dgm:cxn modelId="{413DC7F1-6C0A-4A1A-9C0D-8EFD6CDA7FBA}" type="presParOf" srcId="{59176F59-9B24-4D15-9783-DAB60AF61DD2}" destId="{CCD13AAA-9197-4B9F-8222-EE19E3BFB88A}" srcOrd="1" destOrd="0" presId="urn:microsoft.com/office/officeart/2005/8/layout/list1"/>
    <dgm:cxn modelId="{8AB649A2-8856-4810-B067-92DAF0950F62}" type="presParOf" srcId="{59176F59-9B24-4D15-9783-DAB60AF61DD2}" destId="{17A2FC46-E408-454F-9712-E44E4E0946EB}" srcOrd="2" destOrd="0" presId="urn:microsoft.com/office/officeart/2005/8/layout/list1"/>
    <dgm:cxn modelId="{B54D84B2-BBEA-4342-853D-E0314DC419E5}" type="presParOf" srcId="{59176F59-9B24-4D15-9783-DAB60AF61DD2}" destId="{3D1CEBB6-E22E-42D8-8EA2-6AEC22EFF25E}" srcOrd="3" destOrd="0" presId="urn:microsoft.com/office/officeart/2005/8/layout/list1"/>
    <dgm:cxn modelId="{BEA3078F-B458-4861-A4C1-48A1F3DF19AD}" type="presParOf" srcId="{59176F59-9B24-4D15-9783-DAB60AF61DD2}" destId="{E43C4856-9998-41CF-B7C4-2608E61BA536}" srcOrd="4" destOrd="0" presId="urn:microsoft.com/office/officeart/2005/8/layout/list1"/>
    <dgm:cxn modelId="{7925EB28-A635-422D-869B-DC53ACA8244F}" type="presParOf" srcId="{E43C4856-9998-41CF-B7C4-2608E61BA536}" destId="{6B93E2EF-3196-478B-93D1-CB4B35665721}" srcOrd="0" destOrd="0" presId="urn:microsoft.com/office/officeart/2005/8/layout/list1"/>
    <dgm:cxn modelId="{46ACC8D4-6149-48B6-A032-B310E23039ED}" type="presParOf" srcId="{E43C4856-9998-41CF-B7C4-2608E61BA536}" destId="{6543BA24-3085-4249-A282-AB1BB9183A13}" srcOrd="1" destOrd="0" presId="urn:microsoft.com/office/officeart/2005/8/layout/list1"/>
    <dgm:cxn modelId="{EC0BC1EB-BD0C-47DB-9D14-5576661F168A}" type="presParOf" srcId="{59176F59-9B24-4D15-9783-DAB60AF61DD2}" destId="{C2471D5F-EC1C-46C6-8501-EC70DF5B2A45}" srcOrd="5" destOrd="0" presId="urn:microsoft.com/office/officeart/2005/8/layout/list1"/>
    <dgm:cxn modelId="{0AC29727-B536-486A-99F1-C6183861C5A2}" type="presParOf" srcId="{59176F59-9B24-4D15-9783-DAB60AF61DD2}" destId="{6087213F-4F0D-49FF-A91A-AC24FF234EAF}" srcOrd="6" destOrd="0" presId="urn:microsoft.com/office/officeart/2005/8/layout/list1"/>
    <dgm:cxn modelId="{32C8B1CD-C1E6-4BC1-9B24-4B8151FB47CB}" type="presParOf" srcId="{59176F59-9B24-4D15-9783-DAB60AF61DD2}" destId="{AE7D71F4-7096-4F75-8041-3A9A4B0607CA}" srcOrd="7" destOrd="0" presId="urn:microsoft.com/office/officeart/2005/8/layout/list1"/>
    <dgm:cxn modelId="{EC9B9C4B-DE55-4AB6-938C-3304C8B9584B}" type="presParOf" srcId="{59176F59-9B24-4D15-9783-DAB60AF61DD2}" destId="{060870DA-C6E0-4727-9E4C-C61C8A2BFD6F}" srcOrd="8" destOrd="0" presId="urn:microsoft.com/office/officeart/2005/8/layout/list1"/>
    <dgm:cxn modelId="{7F9DB403-1B78-4486-B144-8D67716E8AD2}" type="presParOf" srcId="{060870DA-C6E0-4727-9E4C-C61C8A2BFD6F}" destId="{1AC4D3EA-FD82-4670-9206-3EFD1A3E5FB1}" srcOrd="0" destOrd="0" presId="urn:microsoft.com/office/officeart/2005/8/layout/list1"/>
    <dgm:cxn modelId="{5B72BF4E-6850-45F5-802D-E1DC17013050}" type="presParOf" srcId="{060870DA-C6E0-4727-9E4C-C61C8A2BFD6F}" destId="{A0DEEF18-78CF-486E-A90C-4DA1F527359D}" srcOrd="1" destOrd="0" presId="urn:microsoft.com/office/officeart/2005/8/layout/list1"/>
    <dgm:cxn modelId="{A1022883-347F-4A8D-9BAF-166730654DB3}" type="presParOf" srcId="{59176F59-9B24-4D15-9783-DAB60AF61DD2}" destId="{91448F27-FB7D-4E4F-B66C-D6C701CC176E}" srcOrd="9" destOrd="0" presId="urn:microsoft.com/office/officeart/2005/8/layout/list1"/>
    <dgm:cxn modelId="{B2055307-05FD-4683-951C-6E17B21F80C5}" type="presParOf" srcId="{59176F59-9B24-4D15-9783-DAB60AF61DD2}" destId="{36799845-F95F-45D6-AAED-947165564C10}" srcOrd="10" destOrd="0" presId="urn:microsoft.com/office/officeart/2005/8/layout/list1"/>
    <dgm:cxn modelId="{DF6352F3-3FFB-4B12-A542-02482AA92450}" type="presParOf" srcId="{59176F59-9B24-4D15-9783-DAB60AF61DD2}" destId="{A88D2C66-AE17-4A56-A4F2-E6FA3E0E0DBE}" srcOrd="11" destOrd="0" presId="urn:microsoft.com/office/officeart/2005/8/layout/list1"/>
    <dgm:cxn modelId="{A318A206-E84B-4268-B494-DC324C52421E}" type="presParOf" srcId="{59176F59-9B24-4D15-9783-DAB60AF61DD2}" destId="{6301CC14-A1BE-42F0-89DC-83E7CE6F44AC}" srcOrd="12" destOrd="0" presId="urn:microsoft.com/office/officeart/2005/8/layout/list1"/>
    <dgm:cxn modelId="{AEF1F42B-4A20-4D77-94FD-E6DDB88FE514}" type="presParOf" srcId="{6301CC14-A1BE-42F0-89DC-83E7CE6F44AC}" destId="{012BB25B-75BB-46D2-90C8-71D6A44968AF}" srcOrd="0" destOrd="0" presId="urn:microsoft.com/office/officeart/2005/8/layout/list1"/>
    <dgm:cxn modelId="{19F1CF03-D158-46DD-8B32-B60D407EBEB3}" type="presParOf" srcId="{6301CC14-A1BE-42F0-89DC-83E7CE6F44AC}" destId="{61E2C0FB-1A6C-4D81-9591-A34FE8AB8CE5}" srcOrd="1" destOrd="0" presId="urn:microsoft.com/office/officeart/2005/8/layout/list1"/>
    <dgm:cxn modelId="{D5D02574-CCD5-48E7-A3FD-1E2B2E6CE248}" type="presParOf" srcId="{59176F59-9B24-4D15-9783-DAB60AF61DD2}" destId="{7107464D-E0B8-48B7-BCBD-B369C41D41D3}" srcOrd="13" destOrd="0" presId="urn:microsoft.com/office/officeart/2005/8/layout/list1"/>
    <dgm:cxn modelId="{F1F87DD1-3A66-4F4E-959F-5D75B213A55C}" type="presParOf" srcId="{59176F59-9B24-4D15-9783-DAB60AF61DD2}" destId="{A8E91BEB-15E6-44EF-99A9-D7C689CD8F3D}" srcOrd="14" destOrd="0" presId="urn:microsoft.com/office/officeart/2005/8/layout/list1"/>
    <dgm:cxn modelId="{E53F450F-76D5-40D3-A4E5-BF1FF6AF1ED2}" type="presParOf" srcId="{59176F59-9B24-4D15-9783-DAB60AF61DD2}" destId="{6C2072C4-789F-48BA-89B7-9A7ED0F67650}" srcOrd="15" destOrd="0" presId="urn:microsoft.com/office/officeart/2005/8/layout/list1"/>
    <dgm:cxn modelId="{4C6D34A4-177A-47E8-BE45-BA2326B28347}" type="presParOf" srcId="{59176F59-9B24-4D15-9783-DAB60AF61DD2}" destId="{836FE982-7F22-4B3C-82DB-F320582CCB34}" srcOrd="16" destOrd="0" presId="urn:microsoft.com/office/officeart/2005/8/layout/list1"/>
    <dgm:cxn modelId="{759960E2-42F6-416F-9A48-A368AE848192}" type="presParOf" srcId="{836FE982-7F22-4B3C-82DB-F320582CCB34}" destId="{D6F2B652-CD77-4E49-91A9-5A1D587FFB2E}" srcOrd="0" destOrd="0" presId="urn:microsoft.com/office/officeart/2005/8/layout/list1"/>
    <dgm:cxn modelId="{B86E729E-26A3-451F-80A7-CB2D0D0CA6BD}" type="presParOf" srcId="{836FE982-7F22-4B3C-82DB-F320582CCB34}" destId="{37C2D3C3-33BE-4B20-8C14-3196661C54E6}" srcOrd="1" destOrd="0" presId="urn:microsoft.com/office/officeart/2005/8/layout/list1"/>
    <dgm:cxn modelId="{8665F240-8FA2-48CD-B6F7-B91A08512FF5}" type="presParOf" srcId="{59176F59-9B24-4D15-9783-DAB60AF61DD2}" destId="{D085108D-A457-495B-BA2E-5AFD0A11EB45}" srcOrd="17" destOrd="0" presId="urn:microsoft.com/office/officeart/2005/8/layout/list1"/>
    <dgm:cxn modelId="{CEC53826-704E-4B60-B127-A2B97CD8BA49}" type="presParOf" srcId="{59176F59-9B24-4D15-9783-DAB60AF61DD2}" destId="{BDE4A646-DF7D-4B18-8374-35C147B28815}" srcOrd="18" destOrd="0" presId="urn:microsoft.com/office/officeart/2005/8/layout/list1"/>
    <dgm:cxn modelId="{515AD515-1E3E-4E9A-85F1-09975C62770E}" type="presParOf" srcId="{59176F59-9B24-4D15-9783-DAB60AF61DD2}" destId="{3AA2F692-A2DA-4C8C-B120-649CAC331E1D}" srcOrd="19" destOrd="0" presId="urn:microsoft.com/office/officeart/2005/8/layout/list1"/>
    <dgm:cxn modelId="{EAC74594-08E2-4ECF-8EA1-3C89042AB675}" type="presParOf" srcId="{59176F59-9B24-4D15-9783-DAB60AF61DD2}" destId="{32D190BE-E7BF-4B59-89D2-914CEBC7B06E}" srcOrd="20" destOrd="0" presId="urn:microsoft.com/office/officeart/2005/8/layout/list1"/>
    <dgm:cxn modelId="{1A90027A-F9DE-4FB2-82BF-BDEC041E9BD9}" type="presParOf" srcId="{32D190BE-E7BF-4B59-89D2-914CEBC7B06E}" destId="{8FB35E33-2C33-4CED-9FE6-31222958E653}" srcOrd="0" destOrd="0" presId="urn:microsoft.com/office/officeart/2005/8/layout/list1"/>
    <dgm:cxn modelId="{0996A1CA-B9B1-4E3E-9FF8-69C260BFABBA}" type="presParOf" srcId="{32D190BE-E7BF-4B59-89D2-914CEBC7B06E}" destId="{FD3E9EB8-487F-4E01-9E6B-AA51F3D64E29}" srcOrd="1" destOrd="0" presId="urn:microsoft.com/office/officeart/2005/8/layout/list1"/>
    <dgm:cxn modelId="{08661A16-4CEB-4BFF-BD32-AF40C6B516CA}" type="presParOf" srcId="{59176F59-9B24-4D15-9783-DAB60AF61DD2}" destId="{8085B5D0-E594-4C91-AAC3-6340838579A1}" srcOrd="21" destOrd="0" presId="urn:microsoft.com/office/officeart/2005/8/layout/list1"/>
    <dgm:cxn modelId="{F87C4DF8-3259-494D-895E-257EEDF9FE49}" type="presParOf" srcId="{59176F59-9B24-4D15-9783-DAB60AF61DD2}" destId="{7C8C6E3A-4B9A-4F69-AF71-2FEB215D56EC}" srcOrd="22" destOrd="0" presId="urn:microsoft.com/office/officeart/2005/8/layout/list1"/>
    <dgm:cxn modelId="{685065E5-549B-48C8-BBC1-8C7428E0783E}" type="presParOf" srcId="{59176F59-9B24-4D15-9783-DAB60AF61DD2}" destId="{0D491489-D0AD-4A2A-8158-E5EBD50E4BF5}" srcOrd="23" destOrd="0" presId="urn:microsoft.com/office/officeart/2005/8/layout/list1"/>
    <dgm:cxn modelId="{0EB4F2D4-E8F0-4E4F-A6FF-F71D57E79981}" type="presParOf" srcId="{59176F59-9B24-4D15-9783-DAB60AF61DD2}" destId="{CE7D45FA-B9C6-4316-90AF-920C4A4CB31F}" srcOrd="24" destOrd="0" presId="urn:microsoft.com/office/officeart/2005/8/layout/list1"/>
    <dgm:cxn modelId="{DEE1B877-D86F-479E-8B1D-57734B639EB4}" type="presParOf" srcId="{CE7D45FA-B9C6-4316-90AF-920C4A4CB31F}" destId="{E0E56E7D-212C-4060-B391-CE0CEB5E526A}" srcOrd="0" destOrd="0" presId="urn:microsoft.com/office/officeart/2005/8/layout/list1"/>
    <dgm:cxn modelId="{0D9B5ADB-F805-4BE5-81AB-A905C1C1551D}" type="presParOf" srcId="{CE7D45FA-B9C6-4316-90AF-920C4A4CB31F}" destId="{9FE4AA87-7D00-4C7E-90AD-1358844F4E80}" srcOrd="1" destOrd="0" presId="urn:microsoft.com/office/officeart/2005/8/layout/list1"/>
    <dgm:cxn modelId="{4819A873-4513-422F-A5E5-76F107DCD22D}" type="presParOf" srcId="{59176F59-9B24-4D15-9783-DAB60AF61DD2}" destId="{5608F92E-AA81-4583-8C46-45FECE8AC4CE}" srcOrd="25" destOrd="0" presId="urn:microsoft.com/office/officeart/2005/8/layout/list1"/>
    <dgm:cxn modelId="{F37FBA89-EC57-4D2B-9C92-2598E8DB2694}" type="presParOf" srcId="{59176F59-9B24-4D15-9783-DAB60AF61DD2}" destId="{6649CC1D-F26D-476B-940F-6317D88ECA4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2E028C-3F41-4985-A5FB-D72A5048EDD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3E7A98-2806-433D-95AB-6841A15D45BF}">
      <dgm:prSet phldrT="[Text]"/>
      <dgm:spPr/>
      <dgm:t>
        <a:bodyPr/>
        <a:lstStyle/>
        <a:p>
          <a:r>
            <a:rPr lang="en-US" dirty="0"/>
            <a:t>Search for project</a:t>
          </a:r>
        </a:p>
      </dgm:t>
    </dgm:pt>
    <dgm:pt modelId="{BEABD161-1408-4766-ACB6-76A0C16B4E97}" type="parTrans" cxnId="{2641081B-AB5A-4903-B57C-0D08B6F29EC9}">
      <dgm:prSet/>
      <dgm:spPr/>
      <dgm:t>
        <a:bodyPr/>
        <a:lstStyle/>
        <a:p>
          <a:endParaRPr lang="en-US"/>
        </a:p>
      </dgm:t>
    </dgm:pt>
    <dgm:pt modelId="{A73CC8C5-F221-40F2-A983-4736664351D5}" type="sibTrans" cxnId="{2641081B-AB5A-4903-B57C-0D08B6F29EC9}">
      <dgm:prSet/>
      <dgm:spPr/>
      <dgm:t>
        <a:bodyPr/>
        <a:lstStyle/>
        <a:p>
          <a:endParaRPr lang="en-US"/>
        </a:p>
      </dgm:t>
    </dgm:pt>
    <dgm:pt modelId="{D23CF689-ACC6-4612-9559-49A3F5DC94D7}">
      <dgm:prSet phldrT="[Text]"/>
      <dgm:spPr/>
      <dgm:t>
        <a:bodyPr/>
        <a:lstStyle/>
        <a:p>
          <a:r>
            <a:rPr lang="en-US" dirty="0"/>
            <a:t>Requirement Analysis and design</a:t>
          </a:r>
        </a:p>
      </dgm:t>
    </dgm:pt>
    <dgm:pt modelId="{2C14ABD6-5968-442E-87A4-7FB8F7E92771}" type="parTrans" cxnId="{8AC64225-491B-4C6F-8594-D7A4A901051E}">
      <dgm:prSet/>
      <dgm:spPr/>
      <dgm:t>
        <a:bodyPr/>
        <a:lstStyle/>
        <a:p>
          <a:endParaRPr lang="en-US"/>
        </a:p>
      </dgm:t>
    </dgm:pt>
    <dgm:pt modelId="{063E1DD5-BF2C-4759-B838-01B67DE04927}" type="sibTrans" cxnId="{8AC64225-491B-4C6F-8594-D7A4A901051E}">
      <dgm:prSet/>
      <dgm:spPr/>
      <dgm:t>
        <a:bodyPr/>
        <a:lstStyle/>
        <a:p>
          <a:endParaRPr lang="en-US"/>
        </a:p>
      </dgm:t>
    </dgm:pt>
    <dgm:pt modelId="{83355CAF-70FD-439E-9821-0BF837FCB001}">
      <dgm:prSet phldrT="[Text]"/>
      <dgm:spPr/>
      <dgm:t>
        <a:bodyPr/>
        <a:lstStyle/>
        <a:p>
          <a:r>
            <a:rPr lang="en-US" dirty="0"/>
            <a:t>Modules assigned to developers/teams</a:t>
          </a:r>
        </a:p>
      </dgm:t>
    </dgm:pt>
    <dgm:pt modelId="{B8BBE88F-B736-4576-B0A1-5FAA9A0A23ED}" type="parTrans" cxnId="{5956089D-6C64-444D-BECB-F3D38CD999F7}">
      <dgm:prSet/>
      <dgm:spPr/>
      <dgm:t>
        <a:bodyPr/>
        <a:lstStyle/>
        <a:p>
          <a:endParaRPr lang="en-US"/>
        </a:p>
      </dgm:t>
    </dgm:pt>
    <dgm:pt modelId="{4700DBAA-A38C-4CC2-BEF2-57DE5EDD022D}" type="sibTrans" cxnId="{5956089D-6C64-444D-BECB-F3D38CD999F7}">
      <dgm:prSet/>
      <dgm:spPr/>
      <dgm:t>
        <a:bodyPr/>
        <a:lstStyle/>
        <a:p>
          <a:endParaRPr lang="en-US"/>
        </a:p>
      </dgm:t>
    </dgm:pt>
    <dgm:pt modelId="{088E8E88-E140-4095-8E83-76A9B6B6829E}">
      <dgm:prSet phldrT="[Text]"/>
      <dgm:spPr/>
      <dgm:t>
        <a:bodyPr/>
        <a:lstStyle/>
        <a:p>
          <a:r>
            <a:rPr lang="en-US" dirty="0"/>
            <a:t>Software release</a:t>
          </a:r>
        </a:p>
      </dgm:t>
    </dgm:pt>
    <dgm:pt modelId="{357FCDB6-1D63-4C11-BCC0-BBD2154CC115}" type="parTrans" cxnId="{CAEA43CB-61D4-41CF-A008-8A220663B854}">
      <dgm:prSet/>
      <dgm:spPr/>
      <dgm:t>
        <a:bodyPr/>
        <a:lstStyle/>
        <a:p>
          <a:endParaRPr lang="en-US"/>
        </a:p>
      </dgm:t>
    </dgm:pt>
    <dgm:pt modelId="{25F244A0-326C-418D-99BA-F83A6FB6D3F7}" type="sibTrans" cxnId="{CAEA43CB-61D4-41CF-A008-8A220663B854}">
      <dgm:prSet/>
      <dgm:spPr/>
      <dgm:t>
        <a:bodyPr/>
        <a:lstStyle/>
        <a:p>
          <a:endParaRPr lang="en-US"/>
        </a:p>
      </dgm:t>
    </dgm:pt>
    <dgm:pt modelId="{FDB25D57-7D8F-40F2-B73D-5C7B528D797A}">
      <dgm:prSet phldrT="[Text]"/>
      <dgm:spPr/>
      <dgm:t>
        <a:bodyPr/>
        <a:lstStyle/>
        <a:p>
          <a:r>
            <a:rPr lang="en-US" dirty="0"/>
            <a:t>Teams/developers move to new projects</a:t>
          </a:r>
        </a:p>
      </dgm:t>
    </dgm:pt>
    <dgm:pt modelId="{30D895EC-3538-4145-A88D-EDC41ABF32CD}" type="parTrans" cxnId="{DFA85BAA-C53D-40C1-8AFD-C903FA4E3386}">
      <dgm:prSet/>
      <dgm:spPr/>
      <dgm:t>
        <a:bodyPr/>
        <a:lstStyle/>
        <a:p>
          <a:endParaRPr lang="en-US"/>
        </a:p>
      </dgm:t>
    </dgm:pt>
    <dgm:pt modelId="{E4CE20BB-73BB-4FDC-A9DE-8A5CE9C0C078}" type="sibTrans" cxnId="{DFA85BAA-C53D-40C1-8AFD-C903FA4E3386}">
      <dgm:prSet/>
      <dgm:spPr/>
      <dgm:t>
        <a:bodyPr/>
        <a:lstStyle/>
        <a:p>
          <a:endParaRPr lang="en-US"/>
        </a:p>
      </dgm:t>
    </dgm:pt>
    <dgm:pt modelId="{1C49A373-4A94-4F42-993A-67BF073DCF95}">
      <dgm:prSet phldrT="[Text]" phldr="1"/>
      <dgm:spPr/>
      <dgm:t>
        <a:bodyPr/>
        <a:lstStyle/>
        <a:p>
          <a:endParaRPr lang="en-US"/>
        </a:p>
      </dgm:t>
    </dgm:pt>
    <dgm:pt modelId="{00956EC3-9992-4186-B0A1-4C33FEF8BD2B}" type="parTrans" cxnId="{A45416C6-8EF6-44D8-9C32-DDB15462E3FD}">
      <dgm:prSet/>
      <dgm:spPr/>
      <dgm:t>
        <a:bodyPr/>
        <a:lstStyle/>
        <a:p>
          <a:endParaRPr lang="en-US"/>
        </a:p>
      </dgm:t>
    </dgm:pt>
    <dgm:pt modelId="{7F2D861B-1050-42D1-A153-162BB9B4DAEC}" type="sibTrans" cxnId="{A45416C6-8EF6-44D8-9C32-DDB15462E3FD}">
      <dgm:prSet/>
      <dgm:spPr/>
      <dgm:t>
        <a:bodyPr/>
        <a:lstStyle/>
        <a:p>
          <a:endParaRPr lang="en-US"/>
        </a:p>
      </dgm:t>
    </dgm:pt>
    <dgm:pt modelId="{09F570B5-00EE-4AA3-93F5-62F000436313}">
      <dgm:prSet phldrT="[Text]" phldr="1"/>
      <dgm:spPr/>
      <dgm:t>
        <a:bodyPr/>
        <a:lstStyle/>
        <a:p>
          <a:endParaRPr lang="en-US"/>
        </a:p>
      </dgm:t>
    </dgm:pt>
    <dgm:pt modelId="{C8CB047A-D693-460C-A633-48092F52674D}" type="parTrans" cxnId="{827BB9F4-C725-4E6D-8988-670B37C854F7}">
      <dgm:prSet/>
      <dgm:spPr/>
      <dgm:t>
        <a:bodyPr/>
        <a:lstStyle/>
        <a:p>
          <a:endParaRPr lang="en-US"/>
        </a:p>
      </dgm:t>
    </dgm:pt>
    <dgm:pt modelId="{3461F542-702D-4ADE-959F-A2C50040019B}" type="sibTrans" cxnId="{827BB9F4-C725-4E6D-8988-670B37C854F7}">
      <dgm:prSet/>
      <dgm:spPr/>
      <dgm:t>
        <a:bodyPr/>
        <a:lstStyle/>
        <a:p>
          <a:endParaRPr lang="en-US"/>
        </a:p>
      </dgm:t>
    </dgm:pt>
    <dgm:pt modelId="{D3281C6C-636B-449B-B731-7010AFCF96C6}">
      <dgm:prSet phldrT="[Text]" phldr="1"/>
      <dgm:spPr/>
      <dgm:t>
        <a:bodyPr/>
        <a:lstStyle/>
        <a:p>
          <a:endParaRPr lang="en-US"/>
        </a:p>
      </dgm:t>
    </dgm:pt>
    <dgm:pt modelId="{EED3E277-1B21-420E-B4A1-27484BC753D8}" type="parTrans" cxnId="{44B8C50C-E54B-457B-B5AA-FF20E76ED773}">
      <dgm:prSet/>
      <dgm:spPr/>
      <dgm:t>
        <a:bodyPr/>
        <a:lstStyle/>
        <a:p>
          <a:endParaRPr lang="en-US"/>
        </a:p>
      </dgm:t>
    </dgm:pt>
    <dgm:pt modelId="{97A8F5C1-362D-40C7-9D1D-B2C9D6C032B9}" type="sibTrans" cxnId="{44B8C50C-E54B-457B-B5AA-FF20E76ED773}">
      <dgm:prSet/>
      <dgm:spPr/>
      <dgm:t>
        <a:bodyPr/>
        <a:lstStyle/>
        <a:p>
          <a:endParaRPr lang="en-US"/>
        </a:p>
      </dgm:t>
    </dgm:pt>
    <dgm:pt modelId="{F4183EDB-C757-4068-AD90-BC0A108B572D}" type="pres">
      <dgm:prSet presAssocID="{182E028C-3F41-4985-A5FB-D72A5048EDD3}" presName="outerComposite" presStyleCnt="0">
        <dgm:presLayoutVars>
          <dgm:chMax val="5"/>
          <dgm:dir/>
          <dgm:resizeHandles val="exact"/>
        </dgm:presLayoutVars>
      </dgm:prSet>
      <dgm:spPr/>
    </dgm:pt>
    <dgm:pt modelId="{54D24C3A-EE4E-4614-A710-54873CEECD80}" type="pres">
      <dgm:prSet presAssocID="{182E028C-3F41-4985-A5FB-D72A5048EDD3}" presName="dummyMaxCanvas" presStyleCnt="0">
        <dgm:presLayoutVars/>
      </dgm:prSet>
      <dgm:spPr/>
    </dgm:pt>
    <dgm:pt modelId="{9FAA2733-D632-4259-A729-9FB499DE08D3}" type="pres">
      <dgm:prSet presAssocID="{182E028C-3F41-4985-A5FB-D72A5048EDD3}" presName="FiveNodes_1" presStyleLbl="node1" presStyleIdx="0" presStyleCnt="5" custLinFactNeighborY="-1717">
        <dgm:presLayoutVars>
          <dgm:bulletEnabled val="1"/>
        </dgm:presLayoutVars>
      </dgm:prSet>
      <dgm:spPr/>
    </dgm:pt>
    <dgm:pt modelId="{9FA04B95-83A3-4BEE-84CA-35456A924A07}" type="pres">
      <dgm:prSet presAssocID="{182E028C-3F41-4985-A5FB-D72A5048EDD3}" presName="FiveNodes_2" presStyleLbl="node1" presStyleIdx="1" presStyleCnt="5">
        <dgm:presLayoutVars>
          <dgm:bulletEnabled val="1"/>
        </dgm:presLayoutVars>
      </dgm:prSet>
      <dgm:spPr/>
    </dgm:pt>
    <dgm:pt modelId="{69FB9F98-2F4A-40F5-A465-8C7804BB3DBD}" type="pres">
      <dgm:prSet presAssocID="{182E028C-3F41-4985-A5FB-D72A5048EDD3}" presName="FiveNodes_3" presStyleLbl="node1" presStyleIdx="2" presStyleCnt="5">
        <dgm:presLayoutVars>
          <dgm:bulletEnabled val="1"/>
        </dgm:presLayoutVars>
      </dgm:prSet>
      <dgm:spPr/>
    </dgm:pt>
    <dgm:pt modelId="{E09A802E-E059-4E6E-9A23-EEFEBC75BEAF}" type="pres">
      <dgm:prSet presAssocID="{182E028C-3F41-4985-A5FB-D72A5048EDD3}" presName="FiveNodes_4" presStyleLbl="node1" presStyleIdx="3" presStyleCnt="5">
        <dgm:presLayoutVars>
          <dgm:bulletEnabled val="1"/>
        </dgm:presLayoutVars>
      </dgm:prSet>
      <dgm:spPr/>
    </dgm:pt>
    <dgm:pt modelId="{33EB8E97-336D-47EF-820B-8F6CC8ABE33A}" type="pres">
      <dgm:prSet presAssocID="{182E028C-3F41-4985-A5FB-D72A5048EDD3}" presName="FiveNodes_5" presStyleLbl="node1" presStyleIdx="4" presStyleCnt="5">
        <dgm:presLayoutVars>
          <dgm:bulletEnabled val="1"/>
        </dgm:presLayoutVars>
      </dgm:prSet>
      <dgm:spPr/>
    </dgm:pt>
    <dgm:pt modelId="{3D427576-DECA-4D61-968E-E513BEE7B3FF}" type="pres">
      <dgm:prSet presAssocID="{182E028C-3F41-4985-A5FB-D72A5048EDD3}" presName="FiveConn_1-2" presStyleLbl="fgAccFollowNode1" presStyleIdx="0" presStyleCnt="4">
        <dgm:presLayoutVars>
          <dgm:bulletEnabled val="1"/>
        </dgm:presLayoutVars>
      </dgm:prSet>
      <dgm:spPr/>
    </dgm:pt>
    <dgm:pt modelId="{7C31345F-B0C3-4DB1-B40C-75FBDB0B928D}" type="pres">
      <dgm:prSet presAssocID="{182E028C-3F41-4985-A5FB-D72A5048EDD3}" presName="FiveConn_2-3" presStyleLbl="fgAccFollowNode1" presStyleIdx="1" presStyleCnt="4">
        <dgm:presLayoutVars>
          <dgm:bulletEnabled val="1"/>
        </dgm:presLayoutVars>
      </dgm:prSet>
      <dgm:spPr/>
    </dgm:pt>
    <dgm:pt modelId="{9B40E61F-14F8-4B4B-8213-0BDD80ED823E}" type="pres">
      <dgm:prSet presAssocID="{182E028C-3F41-4985-A5FB-D72A5048EDD3}" presName="FiveConn_3-4" presStyleLbl="fgAccFollowNode1" presStyleIdx="2" presStyleCnt="4">
        <dgm:presLayoutVars>
          <dgm:bulletEnabled val="1"/>
        </dgm:presLayoutVars>
      </dgm:prSet>
      <dgm:spPr/>
    </dgm:pt>
    <dgm:pt modelId="{BD19E575-E9FF-422C-8EA6-D3260938E865}" type="pres">
      <dgm:prSet presAssocID="{182E028C-3F41-4985-A5FB-D72A5048EDD3}" presName="FiveConn_4-5" presStyleLbl="fgAccFollowNode1" presStyleIdx="3" presStyleCnt="4">
        <dgm:presLayoutVars>
          <dgm:bulletEnabled val="1"/>
        </dgm:presLayoutVars>
      </dgm:prSet>
      <dgm:spPr/>
    </dgm:pt>
    <dgm:pt modelId="{3FE7D95E-C4A2-4397-AA66-065F825D2147}" type="pres">
      <dgm:prSet presAssocID="{182E028C-3F41-4985-A5FB-D72A5048EDD3}" presName="FiveNodes_1_text" presStyleLbl="node1" presStyleIdx="4" presStyleCnt="5">
        <dgm:presLayoutVars>
          <dgm:bulletEnabled val="1"/>
        </dgm:presLayoutVars>
      </dgm:prSet>
      <dgm:spPr/>
    </dgm:pt>
    <dgm:pt modelId="{72FA6CE1-1069-4E1F-AE26-47560405F195}" type="pres">
      <dgm:prSet presAssocID="{182E028C-3F41-4985-A5FB-D72A5048EDD3}" presName="FiveNodes_2_text" presStyleLbl="node1" presStyleIdx="4" presStyleCnt="5">
        <dgm:presLayoutVars>
          <dgm:bulletEnabled val="1"/>
        </dgm:presLayoutVars>
      </dgm:prSet>
      <dgm:spPr/>
    </dgm:pt>
    <dgm:pt modelId="{3794F07F-A702-42C5-A92D-83DFB40E1D4E}" type="pres">
      <dgm:prSet presAssocID="{182E028C-3F41-4985-A5FB-D72A5048EDD3}" presName="FiveNodes_3_text" presStyleLbl="node1" presStyleIdx="4" presStyleCnt="5">
        <dgm:presLayoutVars>
          <dgm:bulletEnabled val="1"/>
        </dgm:presLayoutVars>
      </dgm:prSet>
      <dgm:spPr/>
    </dgm:pt>
    <dgm:pt modelId="{D44B2856-0FE2-4B0A-9692-E5CEDB20505B}" type="pres">
      <dgm:prSet presAssocID="{182E028C-3F41-4985-A5FB-D72A5048EDD3}" presName="FiveNodes_4_text" presStyleLbl="node1" presStyleIdx="4" presStyleCnt="5">
        <dgm:presLayoutVars>
          <dgm:bulletEnabled val="1"/>
        </dgm:presLayoutVars>
      </dgm:prSet>
      <dgm:spPr/>
    </dgm:pt>
    <dgm:pt modelId="{003F133D-3B42-4DC9-8D73-6BE0A5265B68}" type="pres">
      <dgm:prSet presAssocID="{182E028C-3F41-4985-A5FB-D72A5048EDD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4B8C50C-E54B-457B-B5AA-FF20E76ED773}" srcId="{182E028C-3F41-4985-A5FB-D72A5048EDD3}" destId="{D3281C6C-636B-449B-B731-7010AFCF96C6}" srcOrd="7" destOrd="0" parTransId="{EED3E277-1B21-420E-B4A1-27484BC753D8}" sibTransId="{97A8F5C1-362D-40C7-9D1D-B2C9D6C032B9}"/>
    <dgm:cxn modelId="{2641081B-AB5A-4903-B57C-0D08B6F29EC9}" srcId="{182E028C-3F41-4985-A5FB-D72A5048EDD3}" destId="{E73E7A98-2806-433D-95AB-6841A15D45BF}" srcOrd="0" destOrd="0" parTransId="{BEABD161-1408-4766-ACB6-76A0C16B4E97}" sibTransId="{A73CC8C5-F221-40F2-A983-4736664351D5}"/>
    <dgm:cxn modelId="{50302D21-0D46-4D73-A7A5-2923055EC66E}" type="presOf" srcId="{FDB25D57-7D8F-40F2-B73D-5C7B528D797A}" destId="{003F133D-3B42-4DC9-8D73-6BE0A5265B68}" srcOrd="1" destOrd="0" presId="urn:microsoft.com/office/officeart/2005/8/layout/vProcess5"/>
    <dgm:cxn modelId="{73773325-3E2E-4131-8F18-78670D5D34DF}" type="presOf" srcId="{063E1DD5-BF2C-4759-B838-01B67DE04927}" destId="{7C31345F-B0C3-4DB1-B40C-75FBDB0B928D}" srcOrd="0" destOrd="0" presId="urn:microsoft.com/office/officeart/2005/8/layout/vProcess5"/>
    <dgm:cxn modelId="{8AC64225-491B-4C6F-8594-D7A4A901051E}" srcId="{182E028C-3F41-4985-A5FB-D72A5048EDD3}" destId="{D23CF689-ACC6-4612-9559-49A3F5DC94D7}" srcOrd="1" destOrd="0" parTransId="{2C14ABD6-5968-442E-87A4-7FB8F7E92771}" sibTransId="{063E1DD5-BF2C-4759-B838-01B67DE04927}"/>
    <dgm:cxn modelId="{452A515F-45BD-413D-87B9-404FB344D1DB}" type="presOf" srcId="{83355CAF-70FD-439E-9821-0BF837FCB001}" destId="{3794F07F-A702-42C5-A92D-83DFB40E1D4E}" srcOrd="1" destOrd="0" presId="urn:microsoft.com/office/officeart/2005/8/layout/vProcess5"/>
    <dgm:cxn modelId="{F12DAA45-94E0-4477-9BBD-3F7EDD4DFB38}" type="presOf" srcId="{088E8E88-E140-4095-8E83-76A9B6B6829E}" destId="{E09A802E-E059-4E6E-9A23-EEFEBC75BEAF}" srcOrd="0" destOrd="0" presId="urn:microsoft.com/office/officeart/2005/8/layout/vProcess5"/>
    <dgm:cxn modelId="{9B609746-5C66-4F8D-A3C3-A320D2835FBB}" type="presOf" srcId="{182E028C-3F41-4985-A5FB-D72A5048EDD3}" destId="{F4183EDB-C757-4068-AD90-BC0A108B572D}" srcOrd="0" destOrd="0" presId="urn:microsoft.com/office/officeart/2005/8/layout/vProcess5"/>
    <dgm:cxn modelId="{D8D3814B-5F43-4697-868F-34E6FBA7F75A}" type="presOf" srcId="{FDB25D57-7D8F-40F2-B73D-5C7B528D797A}" destId="{33EB8E97-336D-47EF-820B-8F6CC8ABE33A}" srcOrd="0" destOrd="0" presId="urn:microsoft.com/office/officeart/2005/8/layout/vProcess5"/>
    <dgm:cxn modelId="{49AF6C7E-AB4B-4D38-9174-FE87DD4C204A}" type="presOf" srcId="{D23CF689-ACC6-4612-9559-49A3F5DC94D7}" destId="{9FA04B95-83A3-4BEE-84CA-35456A924A07}" srcOrd="0" destOrd="0" presId="urn:microsoft.com/office/officeart/2005/8/layout/vProcess5"/>
    <dgm:cxn modelId="{4B2F9686-CD81-43CC-B6F6-8513B331937E}" type="presOf" srcId="{83355CAF-70FD-439E-9821-0BF837FCB001}" destId="{69FB9F98-2F4A-40F5-A465-8C7804BB3DBD}" srcOrd="0" destOrd="0" presId="urn:microsoft.com/office/officeart/2005/8/layout/vProcess5"/>
    <dgm:cxn modelId="{47F0E08A-A661-4927-A113-50AEB257334C}" type="presOf" srcId="{4700DBAA-A38C-4CC2-BEF2-57DE5EDD022D}" destId="{9B40E61F-14F8-4B4B-8213-0BDD80ED823E}" srcOrd="0" destOrd="0" presId="urn:microsoft.com/office/officeart/2005/8/layout/vProcess5"/>
    <dgm:cxn modelId="{9197E88E-18DB-4B84-B47F-310DB1FDB5BD}" type="presOf" srcId="{088E8E88-E140-4095-8E83-76A9B6B6829E}" destId="{D44B2856-0FE2-4B0A-9692-E5CEDB20505B}" srcOrd="1" destOrd="0" presId="urn:microsoft.com/office/officeart/2005/8/layout/vProcess5"/>
    <dgm:cxn modelId="{5956089D-6C64-444D-BECB-F3D38CD999F7}" srcId="{182E028C-3F41-4985-A5FB-D72A5048EDD3}" destId="{83355CAF-70FD-439E-9821-0BF837FCB001}" srcOrd="2" destOrd="0" parTransId="{B8BBE88F-B736-4576-B0A1-5FAA9A0A23ED}" sibTransId="{4700DBAA-A38C-4CC2-BEF2-57DE5EDD022D}"/>
    <dgm:cxn modelId="{DFA85BAA-C53D-40C1-8AFD-C903FA4E3386}" srcId="{182E028C-3F41-4985-A5FB-D72A5048EDD3}" destId="{FDB25D57-7D8F-40F2-B73D-5C7B528D797A}" srcOrd="4" destOrd="0" parTransId="{30D895EC-3538-4145-A88D-EDC41ABF32CD}" sibTransId="{E4CE20BB-73BB-4FDC-A9DE-8A5CE9C0C078}"/>
    <dgm:cxn modelId="{04003DBC-6816-43AA-B0FF-FFF8DE72168D}" type="presOf" srcId="{E73E7A98-2806-433D-95AB-6841A15D45BF}" destId="{3FE7D95E-C4A2-4397-AA66-065F825D2147}" srcOrd="1" destOrd="0" presId="urn:microsoft.com/office/officeart/2005/8/layout/vProcess5"/>
    <dgm:cxn modelId="{A45416C6-8EF6-44D8-9C32-DDB15462E3FD}" srcId="{182E028C-3F41-4985-A5FB-D72A5048EDD3}" destId="{1C49A373-4A94-4F42-993A-67BF073DCF95}" srcOrd="5" destOrd="0" parTransId="{00956EC3-9992-4186-B0A1-4C33FEF8BD2B}" sibTransId="{7F2D861B-1050-42D1-A153-162BB9B4DAEC}"/>
    <dgm:cxn modelId="{4EAFA8CA-C1CD-4CF6-A97B-366AB2CAA2B9}" type="presOf" srcId="{25F244A0-326C-418D-99BA-F83A6FB6D3F7}" destId="{BD19E575-E9FF-422C-8EA6-D3260938E865}" srcOrd="0" destOrd="0" presId="urn:microsoft.com/office/officeart/2005/8/layout/vProcess5"/>
    <dgm:cxn modelId="{CAEA43CB-61D4-41CF-A008-8A220663B854}" srcId="{182E028C-3F41-4985-A5FB-D72A5048EDD3}" destId="{088E8E88-E140-4095-8E83-76A9B6B6829E}" srcOrd="3" destOrd="0" parTransId="{357FCDB6-1D63-4C11-BCC0-BBD2154CC115}" sibTransId="{25F244A0-326C-418D-99BA-F83A6FB6D3F7}"/>
    <dgm:cxn modelId="{12F2FDE5-F989-47C1-8699-AA463B4192B7}" type="presOf" srcId="{D23CF689-ACC6-4612-9559-49A3F5DC94D7}" destId="{72FA6CE1-1069-4E1F-AE26-47560405F195}" srcOrd="1" destOrd="0" presId="urn:microsoft.com/office/officeart/2005/8/layout/vProcess5"/>
    <dgm:cxn modelId="{827BB9F4-C725-4E6D-8988-670B37C854F7}" srcId="{182E028C-3F41-4985-A5FB-D72A5048EDD3}" destId="{09F570B5-00EE-4AA3-93F5-62F000436313}" srcOrd="6" destOrd="0" parTransId="{C8CB047A-D693-460C-A633-48092F52674D}" sibTransId="{3461F542-702D-4ADE-959F-A2C50040019B}"/>
    <dgm:cxn modelId="{91A101F7-5FF7-43BC-B98A-085F1C7B7D9D}" type="presOf" srcId="{A73CC8C5-F221-40F2-A983-4736664351D5}" destId="{3D427576-DECA-4D61-968E-E513BEE7B3FF}" srcOrd="0" destOrd="0" presId="urn:microsoft.com/office/officeart/2005/8/layout/vProcess5"/>
    <dgm:cxn modelId="{0E439AFA-86E0-4BAA-9F11-D986FA204E7F}" type="presOf" srcId="{E73E7A98-2806-433D-95AB-6841A15D45BF}" destId="{9FAA2733-D632-4259-A729-9FB499DE08D3}" srcOrd="0" destOrd="0" presId="urn:microsoft.com/office/officeart/2005/8/layout/vProcess5"/>
    <dgm:cxn modelId="{7D6CBC43-7BB9-4CB1-B0BC-3326A29A5E9E}" type="presParOf" srcId="{F4183EDB-C757-4068-AD90-BC0A108B572D}" destId="{54D24C3A-EE4E-4614-A710-54873CEECD80}" srcOrd="0" destOrd="0" presId="urn:microsoft.com/office/officeart/2005/8/layout/vProcess5"/>
    <dgm:cxn modelId="{CD8D6BCA-8A04-4C42-BA0D-C034FFEEC1A7}" type="presParOf" srcId="{F4183EDB-C757-4068-AD90-BC0A108B572D}" destId="{9FAA2733-D632-4259-A729-9FB499DE08D3}" srcOrd="1" destOrd="0" presId="urn:microsoft.com/office/officeart/2005/8/layout/vProcess5"/>
    <dgm:cxn modelId="{2870525B-212E-457A-A63B-6DD5308CE638}" type="presParOf" srcId="{F4183EDB-C757-4068-AD90-BC0A108B572D}" destId="{9FA04B95-83A3-4BEE-84CA-35456A924A07}" srcOrd="2" destOrd="0" presId="urn:microsoft.com/office/officeart/2005/8/layout/vProcess5"/>
    <dgm:cxn modelId="{A12FD179-63D7-4979-AE56-17717B2D46FF}" type="presParOf" srcId="{F4183EDB-C757-4068-AD90-BC0A108B572D}" destId="{69FB9F98-2F4A-40F5-A465-8C7804BB3DBD}" srcOrd="3" destOrd="0" presId="urn:microsoft.com/office/officeart/2005/8/layout/vProcess5"/>
    <dgm:cxn modelId="{BA1E0FDD-756A-4636-AA0D-616BA98919A6}" type="presParOf" srcId="{F4183EDB-C757-4068-AD90-BC0A108B572D}" destId="{E09A802E-E059-4E6E-9A23-EEFEBC75BEAF}" srcOrd="4" destOrd="0" presId="urn:microsoft.com/office/officeart/2005/8/layout/vProcess5"/>
    <dgm:cxn modelId="{D12B53CE-2AB6-4E9E-B91A-32CCDF5587BC}" type="presParOf" srcId="{F4183EDB-C757-4068-AD90-BC0A108B572D}" destId="{33EB8E97-336D-47EF-820B-8F6CC8ABE33A}" srcOrd="5" destOrd="0" presId="urn:microsoft.com/office/officeart/2005/8/layout/vProcess5"/>
    <dgm:cxn modelId="{E1A25619-2674-4BF2-91EF-A25623000E87}" type="presParOf" srcId="{F4183EDB-C757-4068-AD90-BC0A108B572D}" destId="{3D427576-DECA-4D61-968E-E513BEE7B3FF}" srcOrd="6" destOrd="0" presId="urn:microsoft.com/office/officeart/2005/8/layout/vProcess5"/>
    <dgm:cxn modelId="{0BE8726A-E777-4EB3-8C4B-DA203ACE6304}" type="presParOf" srcId="{F4183EDB-C757-4068-AD90-BC0A108B572D}" destId="{7C31345F-B0C3-4DB1-B40C-75FBDB0B928D}" srcOrd="7" destOrd="0" presId="urn:microsoft.com/office/officeart/2005/8/layout/vProcess5"/>
    <dgm:cxn modelId="{E12F4D90-07AC-4897-A83E-86B517C3645E}" type="presParOf" srcId="{F4183EDB-C757-4068-AD90-BC0A108B572D}" destId="{9B40E61F-14F8-4B4B-8213-0BDD80ED823E}" srcOrd="8" destOrd="0" presId="urn:microsoft.com/office/officeart/2005/8/layout/vProcess5"/>
    <dgm:cxn modelId="{2C7EF50B-1102-4092-9371-3E5283156810}" type="presParOf" srcId="{F4183EDB-C757-4068-AD90-BC0A108B572D}" destId="{BD19E575-E9FF-422C-8EA6-D3260938E865}" srcOrd="9" destOrd="0" presId="urn:microsoft.com/office/officeart/2005/8/layout/vProcess5"/>
    <dgm:cxn modelId="{753FE86E-5437-4F83-9557-28EB8C9EDFC8}" type="presParOf" srcId="{F4183EDB-C757-4068-AD90-BC0A108B572D}" destId="{3FE7D95E-C4A2-4397-AA66-065F825D2147}" srcOrd="10" destOrd="0" presId="urn:microsoft.com/office/officeart/2005/8/layout/vProcess5"/>
    <dgm:cxn modelId="{814C8760-EFC9-4256-B017-38ECB2BA3EED}" type="presParOf" srcId="{F4183EDB-C757-4068-AD90-BC0A108B572D}" destId="{72FA6CE1-1069-4E1F-AE26-47560405F195}" srcOrd="11" destOrd="0" presId="urn:microsoft.com/office/officeart/2005/8/layout/vProcess5"/>
    <dgm:cxn modelId="{50C9C8AA-268D-431F-B99E-73959FFD0D90}" type="presParOf" srcId="{F4183EDB-C757-4068-AD90-BC0A108B572D}" destId="{3794F07F-A702-42C5-A92D-83DFB40E1D4E}" srcOrd="12" destOrd="0" presId="urn:microsoft.com/office/officeart/2005/8/layout/vProcess5"/>
    <dgm:cxn modelId="{071AC077-1C28-44D4-8E1D-E4879BFD4CA7}" type="presParOf" srcId="{F4183EDB-C757-4068-AD90-BC0A108B572D}" destId="{D44B2856-0FE2-4B0A-9692-E5CEDB20505B}" srcOrd="13" destOrd="0" presId="urn:microsoft.com/office/officeart/2005/8/layout/vProcess5"/>
    <dgm:cxn modelId="{CB7121C3-E883-4F0F-9CFF-AE01A3B55E95}" type="presParOf" srcId="{F4183EDB-C757-4068-AD90-BC0A108B572D}" destId="{003F133D-3B42-4DC9-8D73-6BE0A5265B6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2FC46-E408-454F-9712-E44E4E0946EB}">
      <dsp:nvSpPr>
        <dsp:cNvPr id="0" name=""/>
        <dsp:cNvSpPr/>
      </dsp:nvSpPr>
      <dsp:spPr>
        <a:xfrm>
          <a:off x="0" y="273679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DC776-A827-4DD1-A36B-A131E81D856A}">
      <dsp:nvSpPr>
        <dsp:cNvPr id="0" name=""/>
        <dsp:cNvSpPr/>
      </dsp:nvSpPr>
      <dsp:spPr>
        <a:xfrm>
          <a:off x="427516" y="67039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BESPOKE APPLICATION DEVELOPMENT</a:t>
          </a:r>
        </a:p>
      </dsp:txBody>
      <dsp:txXfrm>
        <a:off x="447691" y="87214"/>
        <a:ext cx="5944876" cy="372930"/>
      </dsp:txXfrm>
    </dsp:sp>
    <dsp:sp modelId="{6087213F-4F0D-49FF-A91A-AC24FF234EAF}">
      <dsp:nvSpPr>
        <dsp:cNvPr id="0" name=""/>
        <dsp:cNvSpPr/>
      </dsp:nvSpPr>
      <dsp:spPr>
        <a:xfrm>
          <a:off x="0" y="908719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3BA24-3085-4249-A282-AB1BB9183A13}">
      <dsp:nvSpPr>
        <dsp:cNvPr id="0" name=""/>
        <dsp:cNvSpPr/>
      </dsp:nvSpPr>
      <dsp:spPr>
        <a:xfrm>
          <a:off x="427516" y="702079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BANKING AND ERP PRODUCTS</a:t>
          </a:r>
        </a:p>
      </dsp:txBody>
      <dsp:txXfrm>
        <a:off x="447691" y="722254"/>
        <a:ext cx="5944876" cy="372930"/>
      </dsp:txXfrm>
    </dsp:sp>
    <dsp:sp modelId="{36799845-F95F-45D6-AAED-947165564C10}">
      <dsp:nvSpPr>
        <dsp:cNvPr id="0" name=""/>
        <dsp:cNvSpPr/>
      </dsp:nvSpPr>
      <dsp:spPr>
        <a:xfrm>
          <a:off x="0" y="1543759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EEF18-78CF-486E-A90C-4DA1F527359D}">
      <dsp:nvSpPr>
        <dsp:cNvPr id="0" name=""/>
        <dsp:cNvSpPr/>
      </dsp:nvSpPr>
      <dsp:spPr>
        <a:xfrm>
          <a:off x="427516" y="133712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INVOICE MATCHING SERVICES</a:t>
          </a:r>
        </a:p>
      </dsp:txBody>
      <dsp:txXfrm>
        <a:off x="447691" y="1357295"/>
        <a:ext cx="5944876" cy="372930"/>
      </dsp:txXfrm>
    </dsp:sp>
    <dsp:sp modelId="{A8E91BEB-15E6-44EF-99A9-D7C689CD8F3D}">
      <dsp:nvSpPr>
        <dsp:cNvPr id="0" name=""/>
        <dsp:cNvSpPr/>
      </dsp:nvSpPr>
      <dsp:spPr>
        <a:xfrm>
          <a:off x="0" y="2178800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2C0FB-1A6C-4D81-9591-A34FE8AB8CE5}">
      <dsp:nvSpPr>
        <dsp:cNvPr id="0" name=""/>
        <dsp:cNvSpPr/>
      </dsp:nvSpPr>
      <dsp:spPr>
        <a:xfrm>
          <a:off x="427516" y="197216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LIBRARY AND DOCUMENT MANAGEMENT SOLUTIONS</a:t>
          </a:r>
        </a:p>
      </dsp:txBody>
      <dsp:txXfrm>
        <a:off x="447691" y="1992335"/>
        <a:ext cx="5944876" cy="372930"/>
      </dsp:txXfrm>
    </dsp:sp>
    <dsp:sp modelId="{BDE4A646-DF7D-4B18-8374-35C147B28815}">
      <dsp:nvSpPr>
        <dsp:cNvPr id="0" name=""/>
        <dsp:cNvSpPr/>
      </dsp:nvSpPr>
      <dsp:spPr>
        <a:xfrm>
          <a:off x="0" y="2813840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2D3C3-33BE-4B20-8C14-3196661C54E6}">
      <dsp:nvSpPr>
        <dsp:cNvPr id="0" name=""/>
        <dsp:cNvSpPr/>
      </dsp:nvSpPr>
      <dsp:spPr>
        <a:xfrm>
          <a:off x="427516" y="260720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INSTITUTE MANAGEMNT SYSTEMS</a:t>
          </a:r>
        </a:p>
      </dsp:txBody>
      <dsp:txXfrm>
        <a:off x="447691" y="2627375"/>
        <a:ext cx="5944876" cy="372930"/>
      </dsp:txXfrm>
    </dsp:sp>
    <dsp:sp modelId="{7C8C6E3A-4B9A-4F69-AF71-2FEB215D56EC}">
      <dsp:nvSpPr>
        <dsp:cNvPr id="0" name=""/>
        <dsp:cNvSpPr/>
      </dsp:nvSpPr>
      <dsp:spPr>
        <a:xfrm>
          <a:off x="0" y="3448880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E9EB8-487F-4E01-9E6B-AA51F3D64E29}">
      <dsp:nvSpPr>
        <dsp:cNvPr id="0" name=""/>
        <dsp:cNvSpPr/>
      </dsp:nvSpPr>
      <dsp:spPr>
        <a:xfrm>
          <a:off x="427516" y="324224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CONSULTING SERVICES</a:t>
          </a:r>
        </a:p>
      </dsp:txBody>
      <dsp:txXfrm>
        <a:off x="447691" y="3262415"/>
        <a:ext cx="5944876" cy="372930"/>
      </dsp:txXfrm>
    </dsp:sp>
    <dsp:sp modelId="{6649CC1D-F26D-476B-940F-6317D88ECA47}">
      <dsp:nvSpPr>
        <dsp:cNvPr id="0" name=""/>
        <dsp:cNvSpPr/>
      </dsp:nvSpPr>
      <dsp:spPr>
        <a:xfrm>
          <a:off x="0" y="4083920"/>
          <a:ext cx="8550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4AA87-7D00-4C7E-90AD-1358844F4E80}">
      <dsp:nvSpPr>
        <dsp:cNvPr id="0" name=""/>
        <dsp:cNvSpPr/>
      </dsp:nvSpPr>
      <dsp:spPr>
        <a:xfrm>
          <a:off x="427516" y="3877280"/>
          <a:ext cx="59852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27" tIns="0" rIns="22622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MANAGED CLINET SERVICES</a:t>
          </a:r>
        </a:p>
      </dsp:txBody>
      <dsp:txXfrm>
        <a:off x="447691" y="3897455"/>
        <a:ext cx="5944876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A2733-D632-4259-A729-9FB499DE08D3}">
      <dsp:nvSpPr>
        <dsp:cNvPr id="0" name=""/>
        <dsp:cNvSpPr/>
      </dsp:nvSpPr>
      <dsp:spPr>
        <a:xfrm>
          <a:off x="0" y="0"/>
          <a:ext cx="5544693" cy="596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Search for project</a:t>
          </a:r>
        </a:p>
      </dsp:txBody>
      <dsp:txXfrm>
        <a:off x="17457" y="17457"/>
        <a:ext cx="4831792" cy="561117"/>
      </dsp:txXfrm>
    </dsp:sp>
    <dsp:sp modelId="{9FA04B95-83A3-4BEE-84CA-35456A924A07}">
      <dsp:nvSpPr>
        <dsp:cNvPr id="0" name=""/>
        <dsp:cNvSpPr/>
      </dsp:nvSpPr>
      <dsp:spPr>
        <a:xfrm>
          <a:off x="414051" y="678814"/>
          <a:ext cx="5544693" cy="596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Requirement Analysis and design</a:t>
          </a:r>
        </a:p>
      </dsp:txBody>
      <dsp:txXfrm>
        <a:off x="431508" y="696271"/>
        <a:ext cx="4708306" cy="561117"/>
      </dsp:txXfrm>
    </dsp:sp>
    <dsp:sp modelId="{69FB9F98-2F4A-40F5-A465-8C7804BB3DBD}">
      <dsp:nvSpPr>
        <dsp:cNvPr id="0" name=""/>
        <dsp:cNvSpPr/>
      </dsp:nvSpPr>
      <dsp:spPr>
        <a:xfrm>
          <a:off x="828103" y="1357628"/>
          <a:ext cx="5544693" cy="596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Modules assigned to developers/teams</a:t>
          </a:r>
        </a:p>
      </dsp:txBody>
      <dsp:txXfrm>
        <a:off x="845560" y="1375085"/>
        <a:ext cx="4708306" cy="561117"/>
      </dsp:txXfrm>
    </dsp:sp>
    <dsp:sp modelId="{E09A802E-E059-4E6E-9A23-EEFEBC75BEAF}">
      <dsp:nvSpPr>
        <dsp:cNvPr id="0" name=""/>
        <dsp:cNvSpPr/>
      </dsp:nvSpPr>
      <dsp:spPr>
        <a:xfrm>
          <a:off x="1242155" y="2036442"/>
          <a:ext cx="5544693" cy="596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Software release</a:t>
          </a:r>
        </a:p>
      </dsp:txBody>
      <dsp:txXfrm>
        <a:off x="1259612" y="2053899"/>
        <a:ext cx="4708306" cy="561117"/>
      </dsp:txXfrm>
    </dsp:sp>
    <dsp:sp modelId="{33EB8E97-336D-47EF-820B-8F6CC8ABE33A}">
      <dsp:nvSpPr>
        <dsp:cNvPr id="0" name=""/>
        <dsp:cNvSpPr/>
      </dsp:nvSpPr>
      <dsp:spPr>
        <a:xfrm>
          <a:off x="1656207" y="2715256"/>
          <a:ext cx="5544693" cy="596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Teams/developers move to new projects</a:t>
          </a:r>
        </a:p>
      </dsp:txBody>
      <dsp:txXfrm>
        <a:off x="1673664" y="2732713"/>
        <a:ext cx="4708306" cy="561117"/>
      </dsp:txXfrm>
    </dsp:sp>
    <dsp:sp modelId="{3D427576-DECA-4D61-968E-E513BEE7B3FF}">
      <dsp:nvSpPr>
        <dsp:cNvPr id="0" name=""/>
        <dsp:cNvSpPr/>
      </dsp:nvSpPr>
      <dsp:spPr>
        <a:xfrm>
          <a:off x="5157272" y="435434"/>
          <a:ext cx="387420" cy="3874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244441" y="435434"/>
        <a:ext cx="213082" cy="291534"/>
      </dsp:txXfrm>
    </dsp:sp>
    <dsp:sp modelId="{7C31345F-B0C3-4DB1-B40C-75FBDB0B928D}">
      <dsp:nvSpPr>
        <dsp:cNvPr id="0" name=""/>
        <dsp:cNvSpPr/>
      </dsp:nvSpPr>
      <dsp:spPr>
        <a:xfrm>
          <a:off x="5571324" y="1114248"/>
          <a:ext cx="387420" cy="3874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658493" y="1114248"/>
        <a:ext cx="213082" cy="291534"/>
      </dsp:txXfrm>
    </dsp:sp>
    <dsp:sp modelId="{9B40E61F-14F8-4B4B-8213-0BDD80ED823E}">
      <dsp:nvSpPr>
        <dsp:cNvPr id="0" name=""/>
        <dsp:cNvSpPr/>
      </dsp:nvSpPr>
      <dsp:spPr>
        <a:xfrm>
          <a:off x="5985375" y="1783128"/>
          <a:ext cx="387420" cy="3874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6072544" y="1783128"/>
        <a:ext cx="213082" cy="291534"/>
      </dsp:txXfrm>
    </dsp:sp>
    <dsp:sp modelId="{BD19E575-E9FF-422C-8EA6-D3260938E865}">
      <dsp:nvSpPr>
        <dsp:cNvPr id="0" name=""/>
        <dsp:cNvSpPr/>
      </dsp:nvSpPr>
      <dsp:spPr>
        <a:xfrm>
          <a:off x="6399427" y="2468565"/>
          <a:ext cx="387420" cy="3874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6486596" y="2468565"/>
        <a:ext cx="213082" cy="291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2B748-5E92-4E35-9B09-1CD019D114B3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F236D-0884-4F19-8AA3-C876A8B4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4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study of structure and internal</a:t>
            </a:r>
            <a:r>
              <a:rPr lang="en-US" baseline="0" dirty="0"/>
              <a:t> working of something.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236D-0884-4F19-8AA3-C876A8B40C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4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Cold calling</a:t>
            </a:r>
            <a:r>
              <a:rPr lang="en-US" dirty="0"/>
              <a:t> is the solicitation of business from potential customers who have had no prior contact with the salesperson conducting the </a:t>
            </a:r>
            <a:r>
              <a:rPr lang="en-US" i="1" dirty="0"/>
              <a:t>call</a:t>
            </a:r>
            <a:r>
              <a:rPr lang="en-US" dirty="0"/>
              <a:t>. </a:t>
            </a:r>
            <a:r>
              <a:rPr lang="en-US" i="1" dirty="0"/>
              <a:t>Cold calling</a:t>
            </a:r>
            <a:r>
              <a:rPr lang="en-US" dirty="0"/>
              <a:t> is an attempt to convince potential customers to purchase either the salesperson's product or service.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236D-0884-4F19-8AA3-C876A8B40C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9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3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5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928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29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021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0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5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6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5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6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0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9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1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Professional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tx2"/>
                </a:solidFill>
              </a:rPr>
              <a:t>“Anatomy of a Software House”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6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Ensure the availability of adequate financial resources</a:t>
            </a:r>
          </a:p>
          <a:p>
            <a:pPr algn="just"/>
            <a:r>
              <a:rPr lang="en-US" dirty="0"/>
              <a:t>Approve annual budgets</a:t>
            </a:r>
          </a:p>
          <a:p>
            <a:pPr algn="just"/>
            <a:r>
              <a:rPr lang="en-US" dirty="0"/>
              <a:t>Accountable to the stakeholders for the organization's performance</a:t>
            </a:r>
          </a:p>
          <a:p>
            <a:pPr algn="just"/>
            <a:r>
              <a:rPr lang="en-US" dirty="0"/>
              <a:t>Set the salaries, compensation and benefits of senior management</a:t>
            </a:r>
          </a:p>
        </p:txBody>
      </p:sp>
    </p:spTree>
    <p:extLst>
      <p:ext uri="{BB962C8B-B14F-4D97-AF65-F5344CB8AC3E}">
        <p14:creationId xmlns:p14="http://schemas.microsoft.com/office/powerpoint/2010/main" val="2324559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Chief Executive Officer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Appointed by the board of directors</a:t>
            </a:r>
          </a:p>
          <a:p>
            <a:pPr algn="just"/>
            <a:r>
              <a:rPr lang="en-US" dirty="0"/>
              <a:t>Communicate, on behalf of the company, with shareholders, government entities, and the public </a:t>
            </a:r>
          </a:p>
          <a:p>
            <a:pPr algn="just"/>
            <a:r>
              <a:rPr lang="en-US" dirty="0"/>
              <a:t>Lead the development of the company’s short- and long-term strategy </a:t>
            </a:r>
          </a:p>
          <a:p>
            <a:pPr algn="just"/>
            <a:r>
              <a:rPr lang="en-US" dirty="0"/>
              <a:t>Create and implement the company or organization’s vision and mission </a:t>
            </a:r>
          </a:p>
          <a:p>
            <a:pPr algn="just"/>
            <a:r>
              <a:rPr lang="en-US" dirty="0"/>
              <a:t>Evaluate the work of other executive leaders within the company.</a:t>
            </a:r>
          </a:p>
        </p:txBody>
      </p:sp>
    </p:spTree>
    <p:extLst>
      <p:ext uri="{BB962C8B-B14F-4D97-AF65-F5344CB8AC3E}">
        <p14:creationId xmlns:p14="http://schemas.microsoft.com/office/powerpoint/2010/main" val="3702225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Executive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Vp &amp; c- level officers</a:t>
            </a:r>
          </a:p>
          <a:p>
            <a:pPr algn="just"/>
            <a:r>
              <a:rPr lang="en-US" dirty="0"/>
              <a:t>Managed by CEO</a:t>
            </a:r>
          </a:p>
          <a:p>
            <a:pPr algn="just"/>
            <a:r>
              <a:rPr lang="en-US" dirty="0"/>
              <a:t>In charge of day to day functional areas</a:t>
            </a:r>
          </a:p>
          <a:p>
            <a:pPr algn="just"/>
            <a:r>
              <a:rPr lang="en-US" dirty="0"/>
              <a:t>Meet regulararly to coordinate strategy, budget etc</a:t>
            </a:r>
          </a:p>
          <a:p>
            <a:pPr algn="just"/>
            <a:r>
              <a:rPr lang="en-US" dirty="0"/>
              <a:t>Manage the Group's business as a whole </a:t>
            </a:r>
          </a:p>
          <a:p>
            <a:pPr algn="just"/>
            <a:r>
              <a:rPr lang="en-US" dirty="0"/>
              <a:t>Have extensive authorities within their individual areas of </a:t>
            </a:r>
            <a:r>
              <a:rPr lang="en-US" b="1" dirty="0"/>
              <a:t>responsibility</a:t>
            </a:r>
            <a:r>
              <a:rPr lang="en-US" dirty="0"/>
              <a:t> and have the duty to develop the company's operations in line with the targets set by the Board of Directors and the CEO.</a:t>
            </a:r>
          </a:p>
        </p:txBody>
      </p:sp>
    </p:spTree>
    <p:extLst>
      <p:ext uri="{BB962C8B-B14F-4D97-AF65-F5344CB8AC3E}">
        <p14:creationId xmlns:p14="http://schemas.microsoft.com/office/powerpoint/2010/main" val="10420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Create awareness of and develop the brand you're marketing</a:t>
            </a:r>
          </a:p>
          <a:p>
            <a:pPr algn="just"/>
            <a:r>
              <a:rPr lang="en-US" dirty="0"/>
              <a:t>Communicate with target audiences and build and develop customer relationships</a:t>
            </a:r>
          </a:p>
          <a:p>
            <a:pPr algn="just"/>
            <a:r>
              <a:rPr lang="en-US" dirty="0"/>
              <a:t>Help with marketing plans, advertising, direct marketing and campaigns </a:t>
            </a:r>
          </a:p>
        </p:txBody>
      </p:sp>
    </p:spTree>
    <p:extLst>
      <p:ext uri="{BB962C8B-B14F-4D97-AF65-F5344CB8AC3E}">
        <p14:creationId xmlns:p14="http://schemas.microsoft.com/office/powerpoint/2010/main" val="147902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Support the marketing manager in delivering agreed activities</a:t>
            </a:r>
          </a:p>
          <a:p>
            <a:pPr algn="just"/>
            <a:r>
              <a:rPr lang="en-US" dirty="0"/>
              <a:t>Organize and attend events such as conferences, seminars, receptions and exhibitions</a:t>
            </a:r>
          </a:p>
          <a:p>
            <a:pPr algn="just"/>
            <a:r>
              <a:rPr lang="en-US" dirty="0"/>
              <a:t>Source and secure sponsorship</a:t>
            </a:r>
          </a:p>
          <a:p>
            <a:pPr algn="just"/>
            <a:r>
              <a:rPr lang="en-US" dirty="0"/>
              <a:t>Conduct market research, for example using customer questionnaires and focus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23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Conduct market research to identify selling possibilities and evaluate customer needs </a:t>
            </a:r>
          </a:p>
          <a:p>
            <a:pPr algn="just"/>
            <a:r>
              <a:rPr lang="en-US" dirty="0"/>
              <a:t>Actively seek out new sales opportunities through cold calling, networking and social media </a:t>
            </a:r>
          </a:p>
          <a:p>
            <a:pPr algn="just"/>
            <a:r>
              <a:rPr lang="en-US" dirty="0"/>
              <a:t>Set up meetings with potential clients and listen to their wishes and concerns </a:t>
            </a:r>
          </a:p>
        </p:txBody>
      </p:sp>
    </p:spTree>
    <p:extLst>
      <p:ext uri="{BB962C8B-B14F-4D97-AF65-F5344CB8AC3E}">
        <p14:creationId xmlns:p14="http://schemas.microsoft.com/office/powerpoint/2010/main" val="2508956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Prepare and deliver appropriate presentations on products/ services </a:t>
            </a:r>
          </a:p>
          <a:p>
            <a:pPr algn="just"/>
            <a:r>
              <a:rPr lang="en-US" dirty="0"/>
              <a:t>Create frequent reviews and reports with sales and financial data</a:t>
            </a:r>
          </a:p>
          <a:p>
            <a:pPr algn="just"/>
            <a:r>
              <a:rPr lang="en-US" dirty="0"/>
              <a:t>Ensure the availability of stock for sales</a:t>
            </a:r>
          </a:p>
          <a:p>
            <a:pPr algn="just"/>
            <a:r>
              <a:rPr lang="en-US" dirty="0"/>
              <a:t>Negotiate/close deals and handle complaints or objections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58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Client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Develop and maintain existing client relationships.</a:t>
            </a:r>
          </a:p>
          <a:p>
            <a:pPr algn="just"/>
            <a:r>
              <a:rPr lang="en-US" dirty="0"/>
              <a:t>Interact and correspond with prospective clients.</a:t>
            </a:r>
          </a:p>
          <a:p>
            <a:pPr algn="just"/>
            <a:r>
              <a:rPr lang="en-US" dirty="0"/>
              <a:t>Identify, develop and maintain relations with potential clients to drive billed revenue for attaining set revenue targets.</a:t>
            </a:r>
          </a:p>
          <a:p>
            <a:pPr algn="just"/>
            <a:r>
              <a:rPr lang="en-US" dirty="0"/>
              <a:t>Develop and execute yearly formal business plan for assigned territory.</a:t>
            </a:r>
          </a:p>
        </p:txBody>
      </p:sp>
    </p:spTree>
    <p:extLst>
      <p:ext uri="{BB962C8B-B14F-4D97-AF65-F5344CB8AC3E}">
        <p14:creationId xmlns:p14="http://schemas.microsoft.com/office/powerpoint/2010/main" val="240482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Client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Identify decision makers</a:t>
            </a:r>
          </a:p>
          <a:p>
            <a:pPr algn="just"/>
            <a:r>
              <a:rPr lang="en-US" dirty="0"/>
              <a:t>Identify services and products to meet client issues.</a:t>
            </a:r>
          </a:p>
          <a:p>
            <a:pPr algn="just"/>
            <a:r>
              <a:rPr lang="en-US" dirty="0"/>
              <a:t>Direct development of client customized solutions.</a:t>
            </a:r>
          </a:p>
          <a:p>
            <a:pPr algn="just"/>
            <a:r>
              <a:rPr lang="en-US" dirty="0"/>
              <a:t>Negotiate with client for efficient services delivery at profitable fees.</a:t>
            </a:r>
          </a:p>
          <a:p>
            <a:pPr algn="just"/>
            <a:r>
              <a:rPr lang="en-US" dirty="0"/>
              <a:t>Ensure services are priced correctly for client expansion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45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Develop, manage and prepare best software development team.</a:t>
            </a:r>
          </a:p>
          <a:p>
            <a:pPr algn="just"/>
            <a:r>
              <a:rPr lang="en-US" dirty="0"/>
              <a:t>Guide, coach and mentor software development engineers.</a:t>
            </a:r>
          </a:p>
          <a:p>
            <a:pPr algn="just"/>
            <a:r>
              <a:rPr lang="en-US" dirty="0"/>
              <a:t>Provide project management and technical leadership for every aspect of software.</a:t>
            </a:r>
          </a:p>
          <a:p>
            <a:pPr algn="just"/>
            <a:r>
              <a:rPr lang="en-US" dirty="0"/>
              <a:t>Prepare lifecycle for different projects inclusive of research, design, development, evaluation, testing along with delivery.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8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Anatomy</a:t>
            </a:r>
          </a:p>
          <a:p>
            <a:r>
              <a:rPr lang="en-US" dirty="0"/>
              <a:t>Software house</a:t>
            </a:r>
          </a:p>
          <a:p>
            <a:r>
              <a:rPr lang="en-US" dirty="0"/>
              <a:t>Anatomy of a typical software house</a:t>
            </a:r>
          </a:p>
          <a:p>
            <a:r>
              <a:rPr lang="en-US"/>
              <a:t>Example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31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Supervise architecture plus lead efforts to develop technical roadmap of all projects.</a:t>
            </a:r>
          </a:p>
          <a:p>
            <a:pPr algn="just"/>
            <a:r>
              <a:rPr lang="en-US" dirty="0"/>
              <a:t>Establish and stimulate software development standards and processes along with best practices for delivery of scalable and high quality software.</a:t>
            </a:r>
          </a:p>
          <a:p>
            <a:pPr algn="just"/>
            <a:r>
              <a:rPr lang="en-US" dirty="0"/>
              <a:t>Perform closely with Engineers, Developers and Product Management throughout organization to influence product development assisting or improving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63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Finance and 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Overall responsibility for all aspects of financial management and control. </a:t>
            </a:r>
          </a:p>
          <a:p>
            <a:pPr algn="just"/>
            <a:r>
              <a:rPr lang="en-US" dirty="0"/>
              <a:t>Effective financial reporting in a timely, accurate, relevant and informative manner. </a:t>
            </a:r>
          </a:p>
          <a:p>
            <a:pPr algn="just"/>
            <a:r>
              <a:rPr lang="en-US" dirty="0"/>
              <a:t>General administration duties.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06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871" y="139890"/>
            <a:ext cx="7200900" cy="125218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Pakistani Software House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287788"/>
              </p:ext>
            </p:extLst>
          </p:nvPr>
        </p:nvGraphicFramePr>
        <p:xfrm>
          <a:off x="593677" y="1981200"/>
          <a:ext cx="8550323" cy="450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502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0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focus anatomy of bespoke application development section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349" y="2133600"/>
            <a:ext cx="5924802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51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Software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oriented companies</a:t>
            </a:r>
          </a:p>
          <a:p>
            <a:r>
              <a:rPr lang="en-US" dirty="0"/>
              <a:t>Product oriented companies</a:t>
            </a:r>
          </a:p>
          <a:p>
            <a:r>
              <a:rPr lang="en-US" dirty="0"/>
              <a:t>IT service providers</a:t>
            </a:r>
          </a:p>
          <a:p>
            <a:r>
              <a:rPr lang="en-US" dirty="0"/>
              <a:t>Software enterprises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A software house can have multiple qualities at time as well. Say, for example, product oriented and project oriented divisions/ teams may co-exist.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There are many types of software companies and there is so much diversity in software development industry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54459" y="5523583"/>
            <a:ext cx="1780256" cy="303461"/>
          </a:xfrm>
        </p:spPr>
        <p:txBody>
          <a:bodyPr/>
          <a:lstStyle/>
          <a:p>
            <a:r>
              <a:rPr lang="en-US" dirty="0"/>
              <a:t>Course Instructors: Iqra Obaid &amp; Sameen S. Saeed || professional Practices, Ethics &amp; Issues in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1B5E-4AC1-41DD-9FFA-1238EE6F98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7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Oriented Companies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Projects are their lifeline !!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8700" y="2315631"/>
          <a:ext cx="7200900" cy="331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Instructors: Iqra Obaid &amp; Sameen S. Saeed || professional Practices,Ethics &amp; Issues in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1B5E-4AC1-41DD-9FFA-1238EE6F98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12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Product Oriented Companies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Run on ideas!!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projects rather than hunting for them</a:t>
            </a:r>
          </a:p>
          <a:p>
            <a:r>
              <a:rPr lang="en-US" dirty="0"/>
              <a:t>Take up software product idea</a:t>
            </a:r>
          </a:p>
          <a:p>
            <a:r>
              <a:rPr lang="en-US" dirty="0"/>
              <a:t>Transform their idea into product</a:t>
            </a:r>
          </a:p>
          <a:p>
            <a:r>
              <a:rPr lang="en-US" dirty="0"/>
              <a:t>Once a product is live, bugs, new versions, even more ideas and product growth etc.</a:t>
            </a:r>
          </a:p>
          <a:p>
            <a:r>
              <a:rPr lang="en-US" dirty="0"/>
              <a:t>Make large profits by implementing their ideas.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Instructors: Iqra Obaid &amp; Sameen S. Saeed || professional Practices,Ethics &amp; Issues in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1B5E-4AC1-41DD-9FFA-1238EE6F98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12174 0.03241 L -0.02487 -0.00926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31" y="-2083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service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Something other than software development  finally exists as a major role in such kind of software companies.</a:t>
            </a:r>
          </a:p>
          <a:p>
            <a:r>
              <a:rPr lang="en-US" dirty="0"/>
              <a:t>Focus on business, income generation and software usage statistics mainly</a:t>
            </a:r>
          </a:p>
          <a:p>
            <a:r>
              <a:rPr lang="en-US" dirty="0"/>
              <a:t>Usually a part of large production unit.</a:t>
            </a:r>
          </a:p>
          <a:p>
            <a:r>
              <a:rPr lang="en-US" dirty="0"/>
              <a:t>Usually they don’t develop their software project/product and outsource it to the other project oriented companies.</a:t>
            </a:r>
          </a:p>
          <a:p>
            <a:r>
              <a:rPr lang="en-US" dirty="0"/>
              <a:t>Examples call centers, telecom services, network services, industries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Instructors: Iqra Obaid &amp; Sameen S. Saeed || professional Practices,Ethics &amp; Issues in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1B5E-4AC1-41DD-9FFA-1238EE6F98F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16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Enterprises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Dedicated to some enterprises</a:t>
            </a:r>
          </a:p>
          <a:p>
            <a:r>
              <a:rPr lang="en-US" dirty="0"/>
              <a:t>Usually focus on what company wants, as usually enterprises now have their own software house/ team of developers.</a:t>
            </a:r>
          </a:p>
          <a:p>
            <a:r>
              <a:rPr lang="en-US" dirty="0"/>
              <a:t>From requirement to development and business analysis they are dedicated to what that enterprise needs.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Instructors: Iqra Obaid &amp; Sameen S. Saeed || professional Practices,Ethics &amp; Issues in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1B5E-4AC1-41DD-9FFA-1238EE6F98F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80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Software Companies (yet another view point)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and globally renowned companies producing COTS  e.g. Oracle, Microsoft, Adobe.</a:t>
            </a:r>
          </a:p>
          <a:p>
            <a:r>
              <a:rPr lang="en-US" dirty="0"/>
              <a:t>Involved in specialized COTS small to middle sized software houses etc. You may think of the software organizations out there in your country.</a:t>
            </a:r>
          </a:p>
          <a:p>
            <a:r>
              <a:rPr lang="en-US" dirty="0"/>
              <a:t>SaaS providers e.g. Google, Facebook etc.</a:t>
            </a:r>
          </a:p>
          <a:p>
            <a:r>
              <a:rPr lang="en-US" dirty="0"/>
              <a:t>Software house dealing with bespoke software.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Instructors: Iqra Obaid &amp; Sameen S. Saeed || professional Practices,Ethics &amp; Issues in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1B5E-4AC1-41DD-9FFA-1238EE6F98F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9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Anatomy is study of</a:t>
            </a:r>
          </a:p>
          <a:p>
            <a:pPr lvl="1"/>
            <a:r>
              <a:rPr lang="en-US" dirty="0"/>
              <a:t>Structure 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Internal working </a:t>
            </a:r>
          </a:p>
          <a:p>
            <a:pPr lvl="1"/>
            <a:r>
              <a:rPr lang="en-US" dirty="0"/>
              <a:t>Hierarchy chart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371599"/>
            <a:ext cx="7200900" cy="3631158"/>
          </a:xfrm>
        </p:spPr>
        <p:txBody>
          <a:bodyPr>
            <a:normAutofit/>
          </a:bodyPr>
          <a:lstStyle/>
          <a:p>
            <a:r>
              <a:rPr lang="en-US" dirty="0"/>
              <a:t>You are encouraged to come up with more examples/ types of software houses.</a:t>
            </a:r>
            <a:br>
              <a:rPr lang="en-US" dirty="0"/>
            </a:br>
            <a:r>
              <a:rPr lang="en-US" dirty="0"/>
              <a:t>Better consult team members for this activity.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Instructors: Iqra Obaid &amp; Sameen S. Saeed || professional Practices,Ethics &amp; Issues in Software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1B5E-4AC1-41DD-9FFA-1238EE6F98F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randomly pick up some chunks of a software organization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Instructors: Iqra Obaid &amp; Sameen S. Saeed || professional Practices,Ethics &amp; Issues in Software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1B5E-4AC1-41DD-9FFA-1238EE6F98FD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66884" y="2648519"/>
            <a:ext cx="12487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Leaders</a:t>
            </a:r>
          </a:p>
        </p:txBody>
      </p:sp>
      <p:sp>
        <p:nvSpPr>
          <p:cNvPr id="6" name="TextBox 5"/>
          <p:cNvSpPr txBox="1"/>
          <p:nvPr/>
        </p:nvSpPr>
        <p:spPr>
          <a:xfrm rot="20430854">
            <a:off x="2579428" y="3230655"/>
            <a:ext cx="1944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Board of Directors</a:t>
            </a:r>
          </a:p>
        </p:txBody>
      </p:sp>
      <p:sp>
        <p:nvSpPr>
          <p:cNvPr id="7" name="TextBox 6"/>
          <p:cNvSpPr txBox="1"/>
          <p:nvPr/>
        </p:nvSpPr>
        <p:spPr>
          <a:xfrm rot="20155650">
            <a:off x="786625" y="4940267"/>
            <a:ext cx="10031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Developers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15552" y="3034447"/>
            <a:ext cx="16991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Network Engineers</a:t>
            </a:r>
          </a:p>
        </p:txBody>
      </p:sp>
      <p:sp>
        <p:nvSpPr>
          <p:cNvPr id="9" name="TextBox 8"/>
          <p:cNvSpPr txBox="1"/>
          <p:nvPr/>
        </p:nvSpPr>
        <p:spPr>
          <a:xfrm rot="20900071">
            <a:off x="3736075" y="4346359"/>
            <a:ext cx="14739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Project Managers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5126" y="4357900"/>
            <a:ext cx="22113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Quality Assurance Engineers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6884" y="4204363"/>
            <a:ext cx="170938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Graphic Designers</a:t>
            </a:r>
          </a:p>
        </p:txBody>
      </p:sp>
      <p:sp>
        <p:nvSpPr>
          <p:cNvPr id="12" name="TextBox 11"/>
          <p:cNvSpPr txBox="1"/>
          <p:nvPr/>
        </p:nvSpPr>
        <p:spPr>
          <a:xfrm rot="20581405">
            <a:off x="6407625" y="3576904"/>
            <a:ext cx="18219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Database Designers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69944" y="5218342"/>
            <a:ext cx="17400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Data Entry Specialist </a:t>
            </a:r>
          </a:p>
        </p:txBody>
      </p:sp>
      <p:sp>
        <p:nvSpPr>
          <p:cNvPr id="14" name="TextBox 13"/>
          <p:cNvSpPr txBox="1"/>
          <p:nvPr/>
        </p:nvSpPr>
        <p:spPr>
          <a:xfrm rot="20009089">
            <a:off x="5752531" y="5114046"/>
            <a:ext cx="16172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HR Manager</a:t>
            </a:r>
          </a:p>
        </p:txBody>
      </p:sp>
      <p:sp>
        <p:nvSpPr>
          <p:cNvPr id="15" name="TextBox 14"/>
          <p:cNvSpPr txBox="1"/>
          <p:nvPr/>
        </p:nvSpPr>
        <p:spPr>
          <a:xfrm rot="975425">
            <a:off x="6837529" y="2474484"/>
            <a:ext cx="6346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CEO</a:t>
            </a:r>
          </a:p>
        </p:txBody>
      </p:sp>
      <p:sp>
        <p:nvSpPr>
          <p:cNvPr id="16" name="TextBox 15"/>
          <p:cNvSpPr txBox="1"/>
          <p:nvPr/>
        </p:nvSpPr>
        <p:spPr>
          <a:xfrm rot="20596494">
            <a:off x="1028701" y="3576904"/>
            <a:ext cx="12538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Founde</a:t>
            </a:r>
            <a:r>
              <a:rPr lang="en-US" sz="1350" dirty="0"/>
              <a:t>r</a:t>
            </a:r>
          </a:p>
        </p:txBody>
      </p:sp>
      <p:sp>
        <p:nvSpPr>
          <p:cNvPr id="17" name="TextBox 16"/>
          <p:cNvSpPr txBox="1"/>
          <p:nvPr/>
        </p:nvSpPr>
        <p:spPr>
          <a:xfrm rot="735115">
            <a:off x="4349795" y="3680395"/>
            <a:ext cx="17196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Marketing Officers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73958" y="5481347"/>
            <a:ext cx="19959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Chief Financial Officer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4840" y="5495341"/>
            <a:ext cx="16377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Chief Legal Officer</a:t>
            </a:r>
          </a:p>
        </p:txBody>
      </p:sp>
    </p:spTree>
    <p:extLst>
      <p:ext uri="{BB962C8B-B14F-4D97-AF65-F5344CB8AC3E}">
        <p14:creationId xmlns:p14="http://schemas.microsoft.com/office/powerpoint/2010/main" val="112450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Anatomy may look like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41" y="1600201"/>
            <a:ext cx="4005859" cy="25545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0600" y="3352800"/>
            <a:ext cx="3836160" cy="296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0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Or like this… There are teams out there!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75" y="3227387"/>
            <a:ext cx="2876550" cy="1590675"/>
          </a:xfrm>
        </p:spPr>
      </p:pic>
    </p:spTree>
    <p:extLst>
      <p:ext uri="{BB962C8B-B14F-4D97-AF65-F5344CB8AC3E}">
        <p14:creationId xmlns:p14="http://schemas.microsoft.com/office/powerpoint/2010/main" val="217080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“A software house is a company that primarily provides software products. These companies may specialize in business or consumer software or software-as-a-service (SaaS) products. The common definition is that the company is mainly interested in developing and distributing software products”</a:t>
            </a:r>
          </a:p>
        </p:txBody>
      </p:sp>
    </p:spTree>
    <p:extLst>
      <p:ext uri="{BB962C8B-B14F-4D97-AF65-F5344CB8AC3E}">
        <p14:creationId xmlns:p14="http://schemas.microsoft.com/office/powerpoint/2010/main" val="3076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Anatomy of a software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IBRAHIM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53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Shareholders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Owners of the company</a:t>
            </a:r>
          </a:p>
          <a:p>
            <a:r>
              <a:rPr lang="en-US" dirty="0"/>
              <a:t>Elect the board of directors</a:t>
            </a:r>
          </a:p>
          <a:p>
            <a:r>
              <a:rPr lang="en-US" dirty="0"/>
              <a:t>Vote on issues</a:t>
            </a:r>
          </a:p>
          <a:p>
            <a:r>
              <a:rPr lang="en-US" dirty="0"/>
              <a:t>Same for private and public companies</a:t>
            </a:r>
          </a:p>
        </p:txBody>
      </p:sp>
    </p:spTree>
    <p:extLst>
      <p:ext uri="{BB962C8B-B14F-4D97-AF65-F5344CB8AC3E}">
        <p14:creationId xmlns:p14="http://schemas.microsoft.com/office/powerpoint/2010/main" val="411810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Represent shareholders interests</a:t>
            </a:r>
          </a:p>
          <a:p>
            <a:pPr algn="just"/>
            <a:r>
              <a:rPr lang="en-US" dirty="0"/>
              <a:t>governing the organization by establishing broad policies and setting out strategic objectives</a:t>
            </a:r>
          </a:p>
          <a:p>
            <a:pPr algn="just"/>
            <a:r>
              <a:rPr lang="en-US" dirty="0"/>
              <a:t>selecting, appointing, supporting and reviewing the performance of the chief executive Officer</a:t>
            </a:r>
          </a:p>
          <a:p>
            <a:pPr algn="just"/>
            <a:r>
              <a:rPr lang="en-US" dirty="0"/>
              <a:t>terminating the chief executive Officer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71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1335</Words>
  <Application>Microsoft Office PowerPoint</Application>
  <PresentationFormat>On-screen Show (4:3)</PresentationFormat>
  <Paragraphs>170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 3</vt:lpstr>
      <vt:lpstr>Wisp</vt:lpstr>
      <vt:lpstr>Professional Practices</vt:lpstr>
      <vt:lpstr>Contents</vt:lpstr>
      <vt:lpstr>Anatomy</vt:lpstr>
      <vt:lpstr>Anatomy may look like</vt:lpstr>
      <vt:lpstr>   Or like this… There are teams out there! </vt:lpstr>
      <vt:lpstr>Software House</vt:lpstr>
      <vt:lpstr>Anatomy of a software House</vt:lpstr>
      <vt:lpstr>Shareholders</vt:lpstr>
      <vt:lpstr>Board of Directors</vt:lpstr>
      <vt:lpstr>Board of Directors</vt:lpstr>
      <vt:lpstr>Chief Executive Officer</vt:lpstr>
      <vt:lpstr>Executive Team</vt:lpstr>
      <vt:lpstr>Marketing</vt:lpstr>
      <vt:lpstr>Marketing</vt:lpstr>
      <vt:lpstr>Sales</vt:lpstr>
      <vt:lpstr>Sales</vt:lpstr>
      <vt:lpstr>Client Services</vt:lpstr>
      <vt:lpstr>Client Services</vt:lpstr>
      <vt:lpstr>Software Development</vt:lpstr>
      <vt:lpstr>Software Development</vt:lpstr>
      <vt:lpstr>Finance and Admin</vt:lpstr>
      <vt:lpstr> EXAMPLE: Pakistani Software House</vt:lpstr>
      <vt:lpstr>Let’s focus anatomy of bespoke application development section</vt:lpstr>
      <vt:lpstr>Types of Software Companies</vt:lpstr>
      <vt:lpstr>Project Oriented Companies Projects are their lifeline !!</vt:lpstr>
      <vt:lpstr>Product Oriented Companies Run on ideas!!</vt:lpstr>
      <vt:lpstr>IT service providers</vt:lpstr>
      <vt:lpstr>Software Enterprises</vt:lpstr>
      <vt:lpstr>Types of Software Companies (yet another view point)</vt:lpstr>
      <vt:lpstr>You are encouraged to come up with more examples/ types of software houses. Better consult team members for this activity.</vt:lpstr>
      <vt:lpstr>Let’s randomly pick up some chunks of a software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IBRAHIM</dc:creator>
  <cp:lastModifiedBy>Syed Shahrukh Haider</cp:lastModifiedBy>
  <cp:revision>86</cp:revision>
  <dcterms:created xsi:type="dcterms:W3CDTF">2006-08-16T00:00:00Z</dcterms:created>
  <dcterms:modified xsi:type="dcterms:W3CDTF">2024-03-11T06:02:58Z</dcterms:modified>
</cp:coreProperties>
</file>