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AFBD9C-1B05-4855-802C-552E906ADE44}"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F11A44DB-982E-4ED3-8AA6-93CCCA57D199}">
      <dgm:prSet phldrT="[Text]"/>
      <dgm:spPr/>
      <dgm:t>
        <a:bodyPr/>
        <a:lstStyle/>
        <a:p>
          <a:r>
            <a:rPr lang="en-US" dirty="0" smtClean="0">
              <a:latin typeface="Times New Roman" pitchFamily="18" charset="0"/>
              <a:cs typeface="Times New Roman" pitchFamily="18" charset="0"/>
            </a:rPr>
            <a:t>Functional basis</a:t>
          </a:r>
          <a:endParaRPr lang="en-US" dirty="0">
            <a:latin typeface="Times New Roman" pitchFamily="18" charset="0"/>
            <a:cs typeface="Times New Roman" pitchFamily="18" charset="0"/>
          </a:endParaRPr>
        </a:p>
      </dgm:t>
    </dgm:pt>
    <dgm:pt modelId="{A5CC8027-5DBF-49F8-AFA4-D546B7906E4E}" type="parTrans" cxnId="{E125F6E1-57FD-4196-B35B-E7DA3332C428}">
      <dgm:prSet/>
      <dgm:spPr/>
      <dgm:t>
        <a:bodyPr/>
        <a:lstStyle/>
        <a:p>
          <a:endParaRPr lang="en-US"/>
        </a:p>
      </dgm:t>
    </dgm:pt>
    <dgm:pt modelId="{C6A2E832-33EA-4B5C-AE74-637DA58EB63E}" type="sibTrans" cxnId="{E125F6E1-57FD-4196-B35B-E7DA3332C428}">
      <dgm:prSet/>
      <dgm:spPr/>
      <dgm:t>
        <a:bodyPr/>
        <a:lstStyle/>
        <a:p>
          <a:endParaRPr lang="en-US"/>
        </a:p>
      </dgm:t>
    </dgm:pt>
    <dgm:pt modelId="{AAF8B96D-883E-41A6-BBCC-F035D2E9D5B1}">
      <dgm:prSet phldrT="[Text]" custT="1"/>
      <dgm:spPr/>
      <dgm:t>
        <a:bodyPr/>
        <a:lstStyle/>
        <a:p>
          <a:r>
            <a:rPr lang="en-US" sz="3200" dirty="0" smtClean="0">
              <a:latin typeface="Times New Roman" pitchFamily="18" charset="0"/>
              <a:cs typeface="Times New Roman" pitchFamily="18" charset="0"/>
            </a:rPr>
            <a:t>Variance related to </a:t>
          </a:r>
        </a:p>
        <a:p>
          <a:r>
            <a:rPr lang="en-US" sz="3200" dirty="0" smtClean="0">
              <a:latin typeface="Times New Roman" pitchFamily="18" charset="0"/>
              <a:cs typeface="Times New Roman" pitchFamily="18" charset="0"/>
            </a:rPr>
            <a:t>Cost factor</a:t>
          </a:r>
          <a:endParaRPr lang="en-US" sz="3200" dirty="0">
            <a:latin typeface="Times New Roman" pitchFamily="18" charset="0"/>
            <a:cs typeface="Times New Roman" pitchFamily="18" charset="0"/>
          </a:endParaRPr>
        </a:p>
      </dgm:t>
    </dgm:pt>
    <dgm:pt modelId="{46809B63-DCC4-44FD-BEA0-BFF5AC33D13E}" type="parTrans" cxnId="{4837E29E-4105-44C6-A66D-B607B25EB6EC}">
      <dgm:prSet/>
      <dgm:spPr/>
      <dgm:t>
        <a:bodyPr/>
        <a:lstStyle/>
        <a:p>
          <a:endParaRPr lang="en-US"/>
        </a:p>
      </dgm:t>
    </dgm:pt>
    <dgm:pt modelId="{046456A2-8F7D-47E7-8B51-552F484A7EE3}" type="sibTrans" cxnId="{4837E29E-4105-44C6-A66D-B607B25EB6EC}">
      <dgm:prSet/>
      <dgm:spPr/>
      <dgm:t>
        <a:bodyPr/>
        <a:lstStyle/>
        <a:p>
          <a:endParaRPr lang="en-US"/>
        </a:p>
      </dgm:t>
    </dgm:pt>
    <dgm:pt modelId="{64F85792-07C7-42D1-976A-1AEC5575C988}">
      <dgm:prSet phldrT="[Text]"/>
      <dgm:spPr/>
      <dgm:t>
        <a:bodyPr/>
        <a:lstStyle/>
        <a:p>
          <a:r>
            <a:rPr lang="en-US" dirty="0" smtClean="0"/>
            <a:t>Material </a:t>
          </a:r>
          <a:endParaRPr lang="en-US" dirty="0"/>
        </a:p>
      </dgm:t>
    </dgm:pt>
    <dgm:pt modelId="{4A68603F-B745-4736-971B-0ED6BD231D78}" type="parTrans" cxnId="{B52E5753-5573-4809-8BDC-3425D8774533}">
      <dgm:prSet/>
      <dgm:spPr/>
      <dgm:t>
        <a:bodyPr/>
        <a:lstStyle/>
        <a:p>
          <a:endParaRPr lang="en-US"/>
        </a:p>
      </dgm:t>
    </dgm:pt>
    <dgm:pt modelId="{08F203D3-85FC-4AE4-9CF4-C048A7DA9A2C}" type="sibTrans" cxnId="{B52E5753-5573-4809-8BDC-3425D8774533}">
      <dgm:prSet/>
      <dgm:spPr/>
      <dgm:t>
        <a:bodyPr/>
        <a:lstStyle/>
        <a:p>
          <a:endParaRPr lang="en-US"/>
        </a:p>
      </dgm:t>
    </dgm:pt>
    <dgm:pt modelId="{E974BE0A-096A-45C8-BA9B-3DEC4A4A76AE}">
      <dgm:prSet phldrT="[Text]"/>
      <dgm:spPr/>
      <dgm:t>
        <a:bodyPr/>
        <a:lstStyle/>
        <a:p>
          <a:r>
            <a:rPr lang="en-US" dirty="0" smtClean="0"/>
            <a:t>Labour </a:t>
          </a:r>
          <a:endParaRPr lang="en-US" dirty="0"/>
        </a:p>
      </dgm:t>
    </dgm:pt>
    <dgm:pt modelId="{25E36210-A352-446E-BE4D-C3E5A001C5E0}" type="parTrans" cxnId="{F4B93FD9-FF4B-4830-9AF0-59D74C783F11}">
      <dgm:prSet/>
      <dgm:spPr/>
      <dgm:t>
        <a:bodyPr/>
        <a:lstStyle/>
        <a:p>
          <a:endParaRPr lang="en-US"/>
        </a:p>
      </dgm:t>
    </dgm:pt>
    <dgm:pt modelId="{BAAFD306-416A-47C7-A6E6-B8BD031EB48B}" type="sibTrans" cxnId="{F4B93FD9-FF4B-4830-9AF0-59D74C783F11}">
      <dgm:prSet/>
      <dgm:spPr/>
      <dgm:t>
        <a:bodyPr/>
        <a:lstStyle/>
        <a:p>
          <a:endParaRPr lang="en-US"/>
        </a:p>
      </dgm:t>
    </dgm:pt>
    <dgm:pt modelId="{54D9298F-2FD0-4B7C-B156-600AD5467E0D}">
      <dgm:prSet phldrT="[Text]" custT="1"/>
      <dgm:spPr/>
      <dgm:t>
        <a:bodyPr/>
        <a:lstStyle/>
        <a:p>
          <a:r>
            <a:rPr lang="en-US" sz="3200" dirty="0" smtClean="0">
              <a:latin typeface="Times New Roman" pitchFamily="18" charset="0"/>
              <a:cs typeface="Times New Roman" pitchFamily="18" charset="0"/>
            </a:rPr>
            <a:t>Variance related to </a:t>
          </a:r>
        </a:p>
        <a:p>
          <a:r>
            <a:rPr lang="en-US" sz="3200" dirty="0" smtClean="0">
              <a:latin typeface="Times New Roman" pitchFamily="18" charset="0"/>
              <a:cs typeface="Times New Roman" pitchFamily="18" charset="0"/>
            </a:rPr>
            <a:t>Sales </a:t>
          </a:r>
          <a:endParaRPr lang="en-US" sz="3200" dirty="0">
            <a:latin typeface="Times New Roman" pitchFamily="18" charset="0"/>
            <a:cs typeface="Times New Roman" pitchFamily="18" charset="0"/>
          </a:endParaRPr>
        </a:p>
      </dgm:t>
    </dgm:pt>
    <dgm:pt modelId="{47276225-6D81-4C32-BB04-430C5B32606B}" type="parTrans" cxnId="{C75CCB49-0344-4B2C-8E38-C39FB1DB3C5A}">
      <dgm:prSet/>
      <dgm:spPr/>
      <dgm:t>
        <a:bodyPr/>
        <a:lstStyle/>
        <a:p>
          <a:endParaRPr lang="en-US"/>
        </a:p>
      </dgm:t>
    </dgm:pt>
    <dgm:pt modelId="{0FCC01E3-D69E-401C-A70A-807E45A0C4DB}" type="sibTrans" cxnId="{C75CCB49-0344-4B2C-8E38-C39FB1DB3C5A}">
      <dgm:prSet/>
      <dgm:spPr/>
      <dgm:t>
        <a:bodyPr/>
        <a:lstStyle/>
        <a:p>
          <a:endParaRPr lang="en-US"/>
        </a:p>
      </dgm:t>
    </dgm:pt>
    <dgm:pt modelId="{66E353BE-688D-409E-80CB-6458835475EA}">
      <dgm:prSet/>
      <dgm:spPr/>
      <dgm:t>
        <a:bodyPr/>
        <a:lstStyle/>
        <a:p>
          <a:r>
            <a:rPr lang="en-US" dirty="0" smtClean="0"/>
            <a:t>Overheads </a:t>
          </a:r>
          <a:endParaRPr lang="en-US" dirty="0"/>
        </a:p>
      </dgm:t>
    </dgm:pt>
    <dgm:pt modelId="{AB31D5F9-366D-40FA-BC97-861E8194A831}" type="parTrans" cxnId="{FEE38224-EB2B-4CB3-9424-B15381E4B461}">
      <dgm:prSet/>
      <dgm:spPr/>
      <dgm:t>
        <a:bodyPr/>
        <a:lstStyle/>
        <a:p>
          <a:endParaRPr lang="en-US"/>
        </a:p>
      </dgm:t>
    </dgm:pt>
    <dgm:pt modelId="{1FE357FC-6FE5-43EB-A478-0749E81BE095}" type="sibTrans" cxnId="{FEE38224-EB2B-4CB3-9424-B15381E4B461}">
      <dgm:prSet/>
      <dgm:spPr/>
      <dgm:t>
        <a:bodyPr/>
        <a:lstStyle/>
        <a:p>
          <a:endParaRPr lang="en-US"/>
        </a:p>
      </dgm:t>
    </dgm:pt>
    <dgm:pt modelId="{003CDBDD-2E0F-4506-BEC5-3E484D6B0239}" type="pres">
      <dgm:prSet presAssocID="{65AFBD9C-1B05-4855-802C-552E906ADE44}" presName="diagram" presStyleCnt="0">
        <dgm:presLayoutVars>
          <dgm:chPref val="1"/>
          <dgm:dir/>
          <dgm:animOne val="branch"/>
          <dgm:animLvl val="lvl"/>
          <dgm:resizeHandles val="exact"/>
        </dgm:presLayoutVars>
      </dgm:prSet>
      <dgm:spPr/>
      <dgm:t>
        <a:bodyPr/>
        <a:lstStyle/>
        <a:p>
          <a:endParaRPr lang="en-US"/>
        </a:p>
      </dgm:t>
    </dgm:pt>
    <dgm:pt modelId="{96CB6957-2067-4A93-A1B1-E8A7CEDF99BD}" type="pres">
      <dgm:prSet presAssocID="{F11A44DB-982E-4ED3-8AA6-93CCCA57D199}" presName="root1" presStyleCnt="0"/>
      <dgm:spPr/>
    </dgm:pt>
    <dgm:pt modelId="{51BE21FB-2237-40F3-9087-B39464F4364E}" type="pres">
      <dgm:prSet presAssocID="{F11A44DB-982E-4ED3-8AA6-93CCCA57D199}" presName="LevelOneTextNode" presStyleLbl="node0" presStyleIdx="0" presStyleCnt="2">
        <dgm:presLayoutVars>
          <dgm:chPref val="3"/>
        </dgm:presLayoutVars>
      </dgm:prSet>
      <dgm:spPr/>
      <dgm:t>
        <a:bodyPr/>
        <a:lstStyle/>
        <a:p>
          <a:endParaRPr lang="en-US"/>
        </a:p>
      </dgm:t>
    </dgm:pt>
    <dgm:pt modelId="{A55DA698-E41B-48DF-BE64-DB751FDF3C0D}" type="pres">
      <dgm:prSet presAssocID="{F11A44DB-982E-4ED3-8AA6-93CCCA57D199}" presName="level2hierChild" presStyleCnt="0"/>
      <dgm:spPr/>
    </dgm:pt>
    <dgm:pt modelId="{B545709B-3142-441F-812C-7507DF33C0BD}" type="pres">
      <dgm:prSet presAssocID="{46809B63-DCC4-44FD-BEA0-BFF5AC33D13E}" presName="conn2-1" presStyleLbl="parChTrans1D2" presStyleIdx="0" presStyleCnt="2"/>
      <dgm:spPr/>
      <dgm:t>
        <a:bodyPr/>
        <a:lstStyle/>
        <a:p>
          <a:endParaRPr lang="en-US"/>
        </a:p>
      </dgm:t>
    </dgm:pt>
    <dgm:pt modelId="{5DFB54AE-BDC5-44C3-8A50-4000CBE770C1}" type="pres">
      <dgm:prSet presAssocID="{46809B63-DCC4-44FD-BEA0-BFF5AC33D13E}" presName="connTx" presStyleLbl="parChTrans1D2" presStyleIdx="0" presStyleCnt="2"/>
      <dgm:spPr/>
      <dgm:t>
        <a:bodyPr/>
        <a:lstStyle/>
        <a:p>
          <a:endParaRPr lang="en-US"/>
        </a:p>
      </dgm:t>
    </dgm:pt>
    <dgm:pt modelId="{3023A159-B007-43BB-A6A9-B9CF17F6A6F3}" type="pres">
      <dgm:prSet presAssocID="{AAF8B96D-883E-41A6-BBCC-F035D2E9D5B1}" presName="root2" presStyleCnt="0"/>
      <dgm:spPr/>
    </dgm:pt>
    <dgm:pt modelId="{7FAE482D-80AA-4FFF-BC4F-ED4196C2D239}" type="pres">
      <dgm:prSet presAssocID="{AAF8B96D-883E-41A6-BBCC-F035D2E9D5B1}" presName="LevelTwoTextNode" presStyleLbl="node2" presStyleIdx="0" presStyleCnt="2" custScaleY="171539">
        <dgm:presLayoutVars>
          <dgm:chPref val="3"/>
        </dgm:presLayoutVars>
      </dgm:prSet>
      <dgm:spPr/>
      <dgm:t>
        <a:bodyPr/>
        <a:lstStyle/>
        <a:p>
          <a:endParaRPr lang="en-US"/>
        </a:p>
      </dgm:t>
    </dgm:pt>
    <dgm:pt modelId="{B7017ABC-5CDD-4A34-9323-676C14A918FC}" type="pres">
      <dgm:prSet presAssocID="{AAF8B96D-883E-41A6-BBCC-F035D2E9D5B1}" presName="level3hierChild" presStyleCnt="0"/>
      <dgm:spPr/>
    </dgm:pt>
    <dgm:pt modelId="{B67262B7-46DC-41F1-B3D7-EFE693B96A3F}" type="pres">
      <dgm:prSet presAssocID="{4A68603F-B745-4736-971B-0ED6BD231D78}" presName="conn2-1" presStyleLbl="parChTrans1D3" presStyleIdx="0" presStyleCnt="2"/>
      <dgm:spPr/>
      <dgm:t>
        <a:bodyPr/>
        <a:lstStyle/>
        <a:p>
          <a:endParaRPr lang="en-US"/>
        </a:p>
      </dgm:t>
    </dgm:pt>
    <dgm:pt modelId="{EF89DAE3-5028-442E-B955-8EEC30142B7C}" type="pres">
      <dgm:prSet presAssocID="{4A68603F-B745-4736-971B-0ED6BD231D78}" presName="connTx" presStyleLbl="parChTrans1D3" presStyleIdx="0" presStyleCnt="2"/>
      <dgm:spPr/>
      <dgm:t>
        <a:bodyPr/>
        <a:lstStyle/>
        <a:p>
          <a:endParaRPr lang="en-US"/>
        </a:p>
      </dgm:t>
    </dgm:pt>
    <dgm:pt modelId="{F2D8E217-42EF-4EE5-AE25-FD8053CBD232}" type="pres">
      <dgm:prSet presAssocID="{64F85792-07C7-42D1-976A-1AEC5575C988}" presName="root2" presStyleCnt="0"/>
      <dgm:spPr/>
    </dgm:pt>
    <dgm:pt modelId="{A0120B7F-12ED-48E7-9B56-9976197FC3A5}" type="pres">
      <dgm:prSet presAssocID="{64F85792-07C7-42D1-976A-1AEC5575C988}" presName="LevelTwoTextNode" presStyleLbl="node3" presStyleIdx="0" presStyleCnt="2">
        <dgm:presLayoutVars>
          <dgm:chPref val="3"/>
        </dgm:presLayoutVars>
      </dgm:prSet>
      <dgm:spPr/>
      <dgm:t>
        <a:bodyPr/>
        <a:lstStyle/>
        <a:p>
          <a:endParaRPr lang="en-US"/>
        </a:p>
      </dgm:t>
    </dgm:pt>
    <dgm:pt modelId="{376ACA6A-7CB2-4FC0-B735-1531638997C1}" type="pres">
      <dgm:prSet presAssocID="{64F85792-07C7-42D1-976A-1AEC5575C988}" presName="level3hierChild" presStyleCnt="0"/>
      <dgm:spPr/>
    </dgm:pt>
    <dgm:pt modelId="{1FD8CC33-5C55-41B8-B053-367BE43CA382}" type="pres">
      <dgm:prSet presAssocID="{25E36210-A352-446E-BE4D-C3E5A001C5E0}" presName="conn2-1" presStyleLbl="parChTrans1D3" presStyleIdx="1" presStyleCnt="2"/>
      <dgm:spPr/>
      <dgm:t>
        <a:bodyPr/>
        <a:lstStyle/>
        <a:p>
          <a:endParaRPr lang="en-US"/>
        </a:p>
      </dgm:t>
    </dgm:pt>
    <dgm:pt modelId="{A0022E77-DBDC-46B5-BB32-30F6ADF5453B}" type="pres">
      <dgm:prSet presAssocID="{25E36210-A352-446E-BE4D-C3E5A001C5E0}" presName="connTx" presStyleLbl="parChTrans1D3" presStyleIdx="1" presStyleCnt="2"/>
      <dgm:spPr/>
      <dgm:t>
        <a:bodyPr/>
        <a:lstStyle/>
        <a:p>
          <a:endParaRPr lang="en-US"/>
        </a:p>
      </dgm:t>
    </dgm:pt>
    <dgm:pt modelId="{E77C5C64-DC9D-480A-ADEF-1607F20B4C00}" type="pres">
      <dgm:prSet presAssocID="{E974BE0A-096A-45C8-BA9B-3DEC4A4A76AE}" presName="root2" presStyleCnt="0"/>
      <dgm:spPr/>
    </dgm:pt>
    <dgm:pt modelId="{7C816C28-BA2F-4284-B130-3C558BAEA4E7}" type="pres">
      <dgm:prSet presAssocID="{E974BE0A-096A-45C8-BA9B-3DEC4A4A76AE}" presName="LevelTwoTextNode" presStyleLbl="node3" presStyleIdx="1" presStyleCnt="2">
        <dgm:presLayoutVars>
          <dgm:chPref val="3"/>
        </dgm:presLayoutVars>
      </dgm:prSet>
      <dgm:spPr/>
      <dgm:t>
        <a:bodyPr/>
        <a:lstStyle/>
        <a:p>
          <a:endParaRPr lang="en-US"/>
        </a:p>
      </dgm:t>
    </dgm:pt>
    <dgm:pt modelId="{55BE8564-1895-4BAE-8DF9-75EF87E6FE94}" type="pres">
      <dgm:prSet presAssocID="{E974BE0A-096A-45C8-BA9B-3DEC4A4A76AE}" presName="level3hierChild" presStyleCnt="0"/>
      <dgm:spPr/>
    </dgm:pt>
    <dgm:pt modelId="{A005E3D7-2E0B-4907-BA01-F3713185BF2D}" type="pres">
      <dgm:prSet presAssocID="{47276225-6D81-4C32-BB04-430C5B32606B}" presName="conn2-1" presStyleLbl="parChTrans1D2" presStyleIdx="1" presStyleCnt="2"/>
      <dgm:spPr/>
      <dgm:t>
        <a:bodyPr/>
        <a:lstStyle/>
        <a:p>
          <a:endParaRPr lang="en-US"/>
        </a:p>
      </dgm:t>
    </dgm:pt>
    <dgm:pt modelId="{58F6FD7D-97BF-4C95-BD48-C4D90EA2EB45}" type="pres">
      <dgm:prSet presAssocID="{47276225-6D81-4C32-BB04-430C5B32606B}" presName="connTx" presStyleLbl="parChTrans1D2" presStyleIdx="1" presStyleCnt="2"/>
      <dgm:spPr/>
      <dgm:t>
        <a:bodyPr/>
        <a:lstStyle/>
        <a:p>
          <a:endParaRPr lang="en-US"/>
        </a:p>
      </dgm:t>
    </dgm:pt>
    <dgm:pt modelId="{3450CAEE-5648-4A30-AEB2-97744986D6B5}" type="pres">
      <dgm:prSet presAssocID="{54D9298F-2FD0-4B7C-B156-600AD5467E0D}" presName="root2" presStyleCnt="0"/>
      <dgm:spPr/>
    </dgm:pt>
    <dgm:pt modelId="{EC6D880C-FC90-445B-80CB-CBE2D8EB361C}" type="pres">
      <dgm:prSet presAssocID="{54D9298F-2FD0-4B7C-B156-600AD5467E0D}" presName="LevelTwoTextNode" presStyleLbl="node2" presStyleIdx="1" presStyleCnt="2" custScaleY="159680">
        <dgm:presLayoutVars>
          <dgm:chPref val="3"/>
        </dgm:presLayoutVars>
      </dgm:prSet>
      <dgm:spPr/>
      <dgm:t>
        <a:bodyPr/>
        <a:lstStyle/>
        <a:p>
          <a:endParaRPr lang="en-US"/>
        </a:p>
      </dgm:t>
    </dgm:pt>
    <dgm:pt modelId="{AAE2A342-B52D-47BE-9DA1-5971227D141D}" type="pres">
      <dgm:prSet presAssocID="{54D9298F-2FD0-4B7C-B156-600AD5467E0D}" presName="level3hierChild" presStyleCnt="0"/>
      <dgm:spPr/>
    </dgm:pt>
    <dgm:pt modelId="{5CF522B4-2F5F-416A-BA92-4704D07EE2AB}" type="pres">
      <dgm:prSet presAssocID="{66E353BE-688D-409E-80CB-6458835475EA}" presName="root1" presStyleCnt="0"/>
      <dgm:spPr/>
    </dgm:pt>
    <dgm:pt modelId="{E10CC0C1-24F9-474F-A819-B1B1B60E5243}" type="pres">
      <dgm:prSet presAssocID="{66E353BE-688D-409E-80CB-6458835475EA}" presName="LevelOneTextNode" presStyleLbl="node0" presStyleIdx="1" presStyleCnt="2" custLinFactX="100000" custLinFactNeighborX="179432" custLinFactNeighborY="-5378">
        <dgm:presLayoutVars>
          <dgm:chPref val="3"/>
        </dgm:presLayoutVars>
      </dgm:prSet>
      <dgm:spPr/>
      <dgm:t>
        <a:bodyPr/>
        <a:lstStyle/>
        <a:p>
          <a:endParaRPr lang="en-US"/>
        </a:p>
      </dgm:t>
    </dgm:pt>
    <dgm:pt modelId="{F358BD53-8538-41A7-93F5-388AE82D53BB}" type="pres">
      <dgm:prSet presAssocID="{66E353BE-688D-409E-80CB-6458835475EA}" presName="level2hierChild" presStyleCnt="0"/>
      <dgm:spPr/>
    </dgm:pt>
  </dgm:ptLst>
  <dgm:cxnLst>
    <dgm:cxn modelId="{F4B93FD9-FF4B-4830-9AF0-59D74C783F11}" srcId="{AAF8B96D-883E-41A6-BBCC-F035D2E9D5B1}" destId="{E974BE0A-096A-45C8-BA9B-3DEC4A4A76AE}" srcOrd="1" destOrd="0" parTransId="{25E36210-A352-446E-BE4D-C3E5A001C5E0}" sibTransId="{BAAFD306-416A-47C7-A6E6-B8BD031EB48B}"/>
    <dgm:cxn modelId="{B891AF21-F7FB-465E-BF54-B053E9930FE8}" type="presOf" srcId="{64F85792-07C7-42D1-976A-1AEC5575C988}" destId="{A0120B7F-12ED-48E7-9B56-9976197FC3A5}" srcOrd="0" destOrd="0" presId="urn:microsoft.com/office/officeart/2005/8/layout/hierarchy2"/>
    <dgm:cxn modelId="{DFE12F56-4F1C-4DF7-8B28-FDCD322CD514}" type="presOf" srcId="{54D9298F-2FD0-4B7C-B156-600AD5467E0D}" destId="{EC6D880C-FC90-445B-80CB-CBE2D8EB361C}" srcOrd="0" destOrd="0" presId="urn:microsoft.com/office/officeart/2005/8/layout/hierarchy2"/>
    <dgm:cxn modelId="{B52E5753-5573-4809-8BDC-3425D8774533}" srcId="{AAF8B96D-883E-41A6-BBCC-F035D2E9D5B1}" destId="{64F85792-07C7-42D1-976A-1AEC5575C988}" srcOrd="0" destOrd="0" parTransId="{4A68603F-B745-4736-971B-0ED6BD231D78}" sibTransId="{08F203D3-85FC-4AE4-9CF4-C048A7DA9A2C}"/>
    <dgm:cxn modelId="{F5BA37BF-568F-4FE1-B461-2719965ED751}" type="presOf" srcId="{4A68603F-B745-4736-971B-0ED6BD231D78}" destId="{EF89DAE3-5028-442E-B955-8EEC30142B7C}" srcOrd="1" destOrd="0" presId="urn:microsoft.com/office/officeart/2005/8/layout/hierarchy2"/>
    <dgm:cxn modelId="{FEE38224-EB2B-4CB3-9424-B15381E4B461}" srcId="{65AFBD9C-1B05-4855-802C-552E906ADE44}" destId="{66E353BE-688D-409E-80CB-6458835475EA}" srcOrd="1" destOrd="0" parTransId="{AB31D5F9-366D-40FA-BC97-861E8194A831}" sibTransId="{1FE357FC-6FE5-43EB-A478-0749E81BE095}"/>
    <dgm:cxn modelId="{E64FBA8B-E6B8-4E93-BD51-EFE57E706D20}" type="presOf" srcId="{47276225-6D81-4C32-BB04-430C5B32606B}" destId="{A005E3D7-2E0B-4907-BA01-F3713185BF2D}" srcOrd="0" destOrd="0" presId="urn:microsoft.com/office/officeart/2005/8/layout/hierarchy2"/>
    <dgm:cxn modelId="{63F3E3FE-7143-4C1A-B0A2-66A50EB8FF8B}" type="presOf" srcId="{E974BE0A-096A-45C8-BA9B-3DEC4A4A76AE}" destId="{7C816C28-BA2F-4284-B130-3C558BAEA4E7}" srcOrd="0" destOrd="0" presId="urn:microsoft.com/office/officeart/2005/8/layout/hierarchy2"/>
    <dgm:cxn modelId="{A93D09D5-78E1-452E-95E7-AD47354E2873}" type="presOf" srcId="{46809B63-DCC4-44FD-BEA0-BFF5AC33D13E}" destId="{B545709B-3142-441F-812C-7507DF33C0BD}" srcOrd="0" destOrd="0" presId="urn:microsoft.com/office/officeart/2005/8/layout/hierarchy2"/>
    <dgm:cxn modelId="{E125F6E1-57FD-4196-B35B-E7DA3332C428}" srcId="{65AFBD9C-1B05-4855-802C-552E906ADE44}" destId="{F11A44DB-982E-4ED3-8AA6-93CCCA57D199}" srcOrd="0" destOrd="0" parTransId="{A5CC8027-5DBF-49F8-AFA4-D546B7906E4E}" sibTransId="{C6A2E832-33EA-4B5C-AE74-637DA58EB63E}"/>
    <dgm:cxn modelId="{6E7BAF40-3F4A-4F63-9C6C-A195E0AC7073}" type="presOf" srcId="{47276225-6D81-4C32-BB04-430C5B32606B}" destId="{58F6FD7D-97BF-4C95-BD48-C4D90EA2EB45}" srcOrd="1" destOrd="0" presId="urn:microsoft.com/office/officeart/2005/8/layout/hierarchy2"/>
    <dgm:cxn modelId="{62F349BE-9FB9-4F4A-B8DF-44C70CBCF250}" type="presOf" srcId="{65AFBD9C-1B05-4855-802C-552E906ADE44}" destId="{003CDBDD-2E0F-4506-BEC5-3E484D6B0239}" srcOrd="0" destOrd="0" presId="urn:microsoft.com/office/officeart/2005/8/layout/hierarchy2"/>
    <dgm:cxn modelId="{87F98EFA-2C74-4859-AF2F-414B491EFD8A}" type="presOf" srcId="{66E353BE-688D-409E-80CB-6458835475EA}" destId="{E10CC0C1-24F9-474F-A819-B1B1B60E5243}" srcOrd="0" destOrd="0" presId="urn:microsoft.com/office/officeart/2005/8/layout/hierarchy2"/>
    <dgm:cxn modelId="{3B815FE9-9B9E-4CA6-A8A9-52AE542E36A3}" type="presOf" srcId="{25E36210-A352-446E-BE4D-C3E5A001C5E0}" destId="{1FD8CC33-5C55-41B8-B053-367BE43CA382}" srcOrd="0" destOrd="0" presId="urn:microsoft.com/office/officeart/2005/8/layout/hierarchy2"/>
    <dgm:cxn modelId="{B2F17CBF-0080-433B-9C74-9B05D596D298}" type="presOf" srcId="{AAF8B96D-883E-41A6-BBCC-F035D2E9D5B1}" destId="{7FAE482D-80AA-4FFF-BC4F-ED4196C2D239}" srcOrd="0" destOrd="0" presId="urn:microsoft.com/office/officeart/2005/8/layout/hierarchy2"/>
    <dgm:cxn modelId="{B5E511F2-D34F-444B-B556-617C714EE423}" type="presOf" srcId="{4A68603F-B745-4736-971B-0ED6BD231D78}" destId="{B67262B7-46DC-41F1-B3D7-EFE693B96A3F}" srcOrd="0" destOrd="0" presId="urn:microsoft.com/office/officeart/2005/8/layout/hierarchy2"/>
    <dgm:cxn modelId="{1D7FEDFA-1856-4359-83BC-FCA0D701051A}" type="presOf" srcId="{25E36210-A352-446E-BE4D-C3E5A001C5E0}" destId="{A0022E77-DBDC-46B5-BB32-30F6ADF5453B}" srcOrd="1" destOrd="0" presId="urn:microsoft.com/office/officeart/2005/8/layout/hierarchy2"/>
    <dgm:cxn modelId="{82C864AA-453F-430A-9EC0-700285B27CAA}" type="presOf" srcId="{F11A44DB-982E-4ED3-8AA6-93CCCA57D199}" destId="{51BE21FB-2237-40F3-9087-B39464F4364E}" srcOrd="0" destOrd="0" presId="urn:microsoft.com/office/officeart/2005/8/layout/hierarchy2"/>
    <dgm:cxn modelId="{C75CCB49-0344-4B2C-8E38-C39FB1DB3C5A}" srcId="{F11A44DB-982E-4ED3-8AA6-93CCCA57D199}" destId="{54D9298F-2FD0-4B7C-B156-600AD5467E0D}" srcOrd="1" destOrd="0" parTransId="{47276225-6D81-4C32-BB04-430C5B32606B}" sibTransId="{0FCC01E3-D69E-401C-A70A-807E45A0C4DB}"/>
    <dgm:cxn modelId="{4837E29E-4105-44C6-A66D-B607B25EB6EC}" srcId="{F11A44DB-982E-4ED3-8AA6-93CCCA57D199}" destId="{AAF8B96D-883E-41A6-BBCC-F035D2E9D5B1}" srcOrd="0" destOrd="0" parTransId="{46809B63-DCC4-44FD-BEA0-BFF5AC33D13E}" sibTransId="{046456A2-8F7D-47E7-8B51-552F484A7EE3}"/>
    <dgm:cxn modelId="{434D9313-D75A-4376-81A8-E43621447D4F}" type="presOf" srcId="{46809B63-DCC4-44FD-BEA0-BFF5AC33D13E}" destId="{5DFB54AE-BDC5-44C3-8A50-4000CBE770C1}" srcOrd="1" destOrd="0" presId="urn:microsoft.com/office/officeart/2005/8/layout/hierarchy2"/>
    <dgm:cxn modelId="{684880CB-79A2-4200-9D8A-4C01089D7C69}" type="presParOf" srcId="{003CDBDD-2E0F-4506-BEC5-3E484D6B0239}" destId="{96CB6957-2067-4A93-A1B1-E8A7CEDF99BD}" srcOrd="0" destOrd="0" presId="urn:microsoft.com/office/officeart/2005/8/layout/hierarchy2"/>
    <dgm:cxn modelId="{1A069464-C93E-45E2-A907-B5CB1146D496}" type="presParOf" srcId="{96CB6957-2067-4A93-A1B1-E8A7CEDF99BD}" destId="{51BE21FB-2237-40F3-9087-B39464F4364E}" srcOrd="0" destOrd="0" presId="urn:microsoft.com/office/officeart/2005/8/layout/hierarchy2"/>
    <dgm:cxn modelId="{EDBB41F6-6A92-4EEE-B2B9-CAA8E2942896}" type="presParOf" srcId="{96CB6957-2067-4A93-A1B1-E8A7CEDF99BD}" destId="{A55DA698-E41B-48DF-BE64-DB751FDF3C0D}" srcOrd="1" destOrd="0" presId="urn:microsoft.com/office/officeart/2005/8/layout/hierarchy2"/>
    <dgm:cxn modelId="{7F9D84B1-DB89-4458-A31F-27386186B490}" type="presParOf" srcId="{A55DA698-E41B-48DF-BE64-DB751FDF3C0D}" destId="{B545709B-3142-441F-812C-7507DF33C0BD}" srcOrd="0" destOrd="0" presId="urn:microsoft.com/office/officeart/2005/8/layout/hierarchy2"/>
    <dgm:cxn modelId="{B3410693-2025-4E7D-B47E-96FE8FAE80B5}" type="presParOf" srcId="{B545709B-3142-441F-812C-7507DF33C0BD}" destId="{5DFB54AE-BDC5-44C3-8A50-4000CBE770C1}" srcOrd="0" destOrd="0" presId="urn:microsoft.com/office/officeart/2005/8/layout/hierarchy2"/>
    <dgm:cxn modelId="{764A933C-34DC-4A90-A561-A82AAAD41204}" type="presParOf" srcId="{A55DA698-E41B-48DF-BE64-DB751FDF3C0D}" destId="{3023A159-B007-43BB-A6A9-B9CF17F6A6F3}" srcOrd="1" destOrd="0" presId="urn:microsoft.com/office/officeart/2005/8/layout/hierarchy2"/>
    <dgm:cxn modelId="{07C47BD8-0E29-42C5-99F5-C606A7CC7BF8}" type="presParOf" srcId="{3023A159-B007-43BB-A6A9-B9CF17F6A6F3}" destId="{7FAE482D-80AA-4FFF-BC4F-ED4196C2D239}" srcOrd="0" destOrd="0" presId="urn:microsoft.com/office/officeart/2005/8/layout/hierarchy2"/>
    <dgm:cxn modelId="{D2DE6520-45CE-463E-8F5F-8133593975ED}" type="presParOf" srcId="{3023A159-B007-43BB-A6A9-B9CF17F6A6F3}" destId="{B7017ABC-5CDD-4A34-9323-676C14A918FC}" srcOrd="1" destOrd="0" presId="urn:microsoft.com/office/officeart/2005/8/layout/hierarchy2"/>
    <dgm:cxn modelId="{C369559B-F0E1-4BB0-A28B-A4F2F841E1C6}" type="presParOf" srcId="{B7017ABC-5CDD-4A34-9323-676C14A918FC}" destId="{B67262B7-46DC-41F1-B3D7-EFE693B96A3F}" srcOrd="0" destOrd="0" presId="urn:microsoft.com/office/officeart/2005/8/layout/hierarchy2"/>
    <dgm:cxn modelId="{CAEA83E8-8575-4234-A3F7-231EFFE95DC6}" type="presParOf" srcId="{B67262B7-46DC-41F1-B3D7-EFE693B96A3F}" destId="{EF89DAE3-5028-442E-B955-8EEC30142B7C}" srcOrd="0" destOrd="0" presId="urn:microsoft.com/office/officeart/2005/8/layout/hierarchy2"/>
    <dgm:cxn modelId="{E0385304-8D24-4183-AC00-8507945DCA85}" type="presParOf" srcId="{B7017ABC-5CDD-4A34-9323-676C14A918FC}" destId="{F2D8E217-42EF-4EE5-AE25-FD8053CBD232}" srcOrd="1" destOrd="0" presId="urn:microsoft.com/office/officeart/2005/8/layout/hierarchy2"/>
    <dgm:cxn modelId="{EFBC4DB6-658D-45D7-91C7-32FF4F9E8CF3}" type="presParOf" srcId="{F2D8E217-42EF-4EE5-AE25-FD8053CBD232}" destId="{A0120B7F-12ED-48E7-9B56-9976197FC3A5}" srcOrd="0" destOrd="0" presId="urn:microsoft.com/office/officeart/2005/8/layout/hierarchy2"/>
    <dgm:cxn modelId="{53583F57-03B6-4F5B-ABC5-40B363459320}" type="presParOf" srcId="{F2D8E217-42EF-4EE5-AE25-FD8053CBD232}" destId="{376ACA6A-7CB2-4FC0-B735-1531638997C1}" srcOrd="1" destOrd="0" presId="urn:microsoft.com/office/officeart/2005/8/layout/hierarchy2"/>
    <dgm:cxn modelId="{BCCEFBD5-5C39-4245-BCA8-0859A80BFF49}" type="presParOf" srcId="{B7017ABC-5CDD-4A34-9323-676C14A918FC}" destId="{1FD8CC33-5C55-41B8-B053-367BE43CA382}" srcOrd="2" destOrd="0" presId="urn:microsoft.com/office/officeart/2005/8/layout/hierarchy2"/>
    <dgm:cxn modelId="{A4822C6B-BF00-434F-8591-5DEECD347CA6}" type="presParOf" srcId="{1FD8CC33-5C55-41B8-B053-367BE43CA382}" destId="{A0022E77-DBDC-46B5-BB32-30F6ADF5453B}" srcOrd="0" destOrd="0" presId="urn:microsoft.com/office/officeart/2005/8/layout/hierarchy2"/>
    <dgm:cxn modelId="{BB002C12-C4A3-4353-993C-60460C76F9AC}" type="presParOf" srcId="{B7017ABC-5CDD-4A34-9323-676C14A918FC}" destId="{E77C5C64-DC9D-480A-ADEF-1607F20B4C00}" srcOrd="3" destOrd="0" presId="urn:microsoft.com/office/officeart/2005/8/layout/hierarchy2"/>
    <dgm:cxn modelId="{B47C2CFE-D303-4AD5-9EFC-912FF3DA9E9A}" type="presParOf" srcId="{E77C5C64-DC9D-480A-ADEF-1607F20B4C00}" destId="{7C816C28-BA2F-4284-B130-3C558BAEA4E7}" srcOrd="0" destOrd="0" presId="urn:microsoft.com/office/officeart/2005/8/layout/hierarchy2"/>
    <dgm:cxn modelId="{B2FE8CE2-F165-4662-9FE6-53C8429BEAEA}" type="presParOf" srcId="{E77C5C64-DC9D-480A-ADEF-1607F20B4C00}" destId="{55BE8564-1895-4BAE-8DF9-75EF87E6FE94}" srcOrd="1" destOrd="0" presId="urn:microsoft.com/office/officeart/2005/8/layout/hierarchy2"/>
    <dgm:cxn modelId="{6310ACAB-FFF7-4F27-A81D-9167B13B445E}" type="presParOf" srcId="{A55DA698-E41B-48DF-BE64-DB751FDF3C0D}" destId="{A005E3D7-2E0B-4907-BA01-F3713185BF2D}" srcOrd="2" destOrd="0" presId="urn:microsoft.com/office/officeart/2005/8/layout/hierarchy2"/>
    <dgm:cxn modelId="{9774138B-1913-4CEB-87E8-5A320CE887FA}" type="presParOf" srcId="{A005E3D7-2E0B-4907-BA01-F3713185BF2D}" destId="{58F6FD7D-97BF-4C95-BD48-C4D90EA2EB45}" srcOrd="0" destOrd="0" presId="urn:microsoft.com/office/officeart/2005/8/layout/hierarchy2"/>
    <dgm:cxn modelId="{0F51E5C3-90BC-4906-AFF0-7ADBF8511008}" type="presParOf" srcId="{A55DA698-E41B-48DF-BE64-DB751FDF3C0D}" destId="{3450CAEE-5648-4A30-AEB2-97744986D6B5}" srcOrd="3" destOrd="0" presId="urn:microsoft.com/office/officeart/2005/8/layout/hierarchy2"/>
    <dgm:cxn modelId="{4A607EAE-9ABB-46C7-9711-664ACF95EDF5}" type="presParOf" srcId="{3450CAEE-5648-4A30-AEB2-97744986D6B5}" destId="{EC6D880C-FC90-445B-80CB-CBE2D8EB361C}" srcOrd="0" destOrd="0" presId="urn:microsoft.com/office/officeart/2005/8/layout/hierarchy2"/>
    <dgm:cxn modelId="{91349563-6CC2-455E-B69C-6CA0C4265843}" type="presParOf" srcId="{3450CAEE-5648-4A30-AEB2-97744986D6B5}" destId="{AAE2A342-B52D-47BE-9DA1-5971227D141D}" srcOrd="1" destOrd="0" presId="urn:microsoft.com/office/officeart/2005/8/layout/hierarchy2"/>
    <dgm:cxn modelId="{3E9E8586-EF20-42E2-8942-5381DD8FBAD0}" type="presParOf" srcId="{003CDBDD-2E0F-4506-BEC5-3E484D6B0239}" destId="{5CF522B4-2F5F-416A-BA92-4704D07EE2AB}" srcOrd="1" destOrd="0" presId="urn:microsoft.com/office/officeart/2005/8/layout/hierarchy2"/>
    <dgm:cxn modelId="{086CA841-D7E4-4587-AABA-1F16381D4FFE}" type="presParOf" srcId="{5CF522B4-2F5F-416A-BA92-4704D07EE2AB}" destId="{E10CC0C1-24F9-474F-A819-B1B1B60E5243}" srcOrd="0" destOrd="0" presId="urn:microsoft.com/office/officeart/2005/8/layout/hierarchy2"/>
    <dgm:cxn modelId="{5E9B29C0-00C9-476C-BD74-5764FFB66765}" type="presParOf" srcId="{5CF522B4-2F5F-416A-BA92-4704D07EE2AB}" destId="{F358BD53-8538-41A7-93F5-388AE82D53BB}" srcOrd="1" destOrd="0" presId="urn:microsoft.com/office/officeart/2005/8/layout/hierarchy2"/>
  </dgm:cxnLst>
  <dgm:bg/>
  <dgm:whole/>
</dgm:dataModel>
</file>

<file path=ppt/diagrams/data2.xml><?xml version="1.0" encoding="utf-8"?>
<dgm:dataModel xmlns:dgm="http://schemas.openxmlformats.org/drawingml/2006/diagram" xmlns:a="http://schemas.openxmlformats.org/drawingml/2006/main">
  <dgm:ptLst>
    <dgm:pt modelId="{916E0A33-4284-4C48-80F6-9E845080ADC8}"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35849680-B83A-476B-8D7E-DD4DAFF8F2F3}">
      <dgm:prSet phldrT="[Text]"/>
      <dgm:spPr/>
      <dgm:t>
        <a:bodyPr/>
        <a:lstStyle/>
        <a:p>
          <a:r>
            <a:rPr lang="en-US" dirty="0" smtClean="0"/>
            <a:t>Measurement basis</a:t>
          </a:r>
          <a:endParaRPr lang="en-US" dirty="0"/>
        </a:p>
      </dgm:t>
    </dgm:pt>
    <dgm:pt modelId="{AE6DA19A-44C1-4A01-A628-5E6A3B99269C}" type="parTrans" cxnId="{1AD99DA4-6889-4665-A79F-4F39B747ED8F}">
      <dgm:prSet/>
      <dgm:spPr/>
      <dgm:t>
        <a:bodyPr/>
        <a:lstStyle/>
        <a:p>
          <a:endParaRPr lang="en-US"/>
        </a:p>
      </dgm:t>
    </dgm:pt>
    <dgm:pt modelId="{46026A6E-DEFF-4CFF-8799-EE8D92E6A489}" type="sibTrans" cxnId="{1AD99DA4-6889-4665-A79F-4F39B747ED8F}">
      <dgm:prSet/>
      <dgm:spPr/>
      <dgm:t>
        <a:bodyPr/>
        <a:lstStyle/>
        <a:p>
          <a:endParaRPr lang="en-US"/>
        </a:p>
      </dgm:t>
    </dgm:pt>
    <dgm:pt modelId="{58B664D5-C548-45A3-A548-AC6920A7BE9E}">
      <dgm:prSet phldrT="[Text]"/>
      <dgm:spPr/>
      <dgm:t>
        <a:bodyPr/>
        <a:lstStyle/>
        <a:p>
          <a:r>
            <a:rPr lang="en-US" dirty="0" smtClean="0"/>
            <a:t>Absolute </a:t>
          </a:r>
          <a:endParaRPr lang="en-US" dirty="0"/>
        </a:p>
      </dgm:t>
    </dgm:pt>
    <dgm:pt modelId="{BBAAE48D-A49F-43A0-A580-53D14DEF22A9}" type="parTrans" cxnId="{FAE44D51-3335-4764-B48D-15CF2ACFF030}">
      <dgm:prSet/>
      <dgm:spPr/>
      <dgm:t>
        <a:bodyPr/>
        <a:lstStyle/>
        <a:p>
          <a:endParaRPr lang="en-US"/>
        </a:p>
      </dgm:t>
    </dgm:pt>
    <dgm:pt modelId="{7C3DA1C9-19AC-4F30-95D2-DC18D3296754}" type="sibTrans" cxnId="{FAE44D51-3335-4764-B48D-15CF2ACFF030}">
      <dgm:prSet/>
      <dgm:spPr/>
      <dgm:t>
        <a:bodyPr/>
        <a:lstStyle/>
        <a:p>
          <a:endParaRPr lang="en-US"/>
        </a:p>
      </dgm:t>
    </dgm:pt>
    <dgm:pt modelId="{EFD1488F-65E1-44F8-9A71-B33E6950EBC5}">
      <dgm:prSet phldrT="[Text]"/>
      <dgm:spPr/>
      <dgm:t>
        <a:bodyPr/>
        <a:lstStyle/>
        <a:p>
          <a:r>
            <a:rPr lang="en-US" dirty="0" smtClean="0"/>
            <a:t>Relative </a:t>
          </a:r>
          <a:endParaRPr lang="en-US" dirty="0"/>
        </a:p>
      </dgm:t>
    </dgm:pt>
    <dgm:pt modelId="{2B7ED07C-0952-473D-8135-0EEFD31FE5DF}" type="parTrans" cxnId="{7393871A-AF76-4D7F-8CA0-4F4B04913473}">
      <dgm:prSet/>
      <dgm:spPr/>
      <dgm:t>
        <a:bodyPr/>
        <a:lstStyle/>
        <a:p>
          <a:endParaRPr lang="en-US"/>
        </a:p>
      </dgm:t>
    </dgm:pt>
    <dgm:pt modelId="{241C71B7-BCF7-4D18-8245-22B3289A97CC}" type="sibTrans" cxnId="{7393871A-AF76-4D7F-8CA0-4F4B04913473}">
      <dgm:prSet/>
      <dgm:spPr/>
      <dgm:t>
        <a:bodyPr/>
        <a:lstStyle/>
        <a:p>
          <a:endParaRPr lang="en-US"/>
        </a:p>
      </dgm:t>
    </dgm:pt>
    <dgm:pt modelId="{DD7CD365-2574-4EDD-8CD9-2A87F4E23A39}" type="pres">
      <dgm:prSet presAssocID="{916E0A33-4284-4C48-80F6-9E845080ADC8}" presName="diagram" presStyleCnt="0">
        <dgm:presLayoutVars>
          <dgm:chPref val="1"/>
          <dgm:dir/>
          <dgm:animOne val="branch"/>
          <dgm:animLvl val="lvl"/>
          <dgm:resizeHandles val="exact"/>
        </dgm:presLayoutVars>
      </dgm:prSet>
      <dgm:spPr/>
      <dgm:t>
        <a:bodyPr/>
        <a:lstStyle/>
        <a:p>
          <a:endParaRPr lang="en-US"/>
        </a:p>
      </dgm:t>
    </dgm:pt>
    <dgm:pt modelId="{C2171F4D-9045-4A2B-A707-808FBC0A7AF0}" type="pres">
      <dgm:prSet presAssocID="{35849680-B83A-476B-8D7E-DD4DAFF8F2F3}" presName="root1" presStyleCnt="0"/>
      <dgm:spPr/>
    </dgm:pt>
    <dgm:pt modelId="{FB301226-6D9C-40B9-B256-9D5B4FACA7BC}" type="pres">
      <dgm:prSet presAssocID="{35849680-B83A-476B-8D7E-DD4DAFF8F2F3}" presName="LevelOneTextNode" presStyleLbl="node0" presStyleIdx="0" presStyleCnt="1">
        <dgm:presLayoutVars>
          <dgm:chPref val="3"/>
        </dgm:presLayoutVars>
      </dgm:prSet>
      <dgm:spPr/>
      <dgm:t>
        <a:bodyPr/>
        <a:lstStyle/>
        <a:p>
          <a:endParaRPr lang="en-US"/>
        </a:p>
      </dgm:t>
    </dgm:pt>
    <dgm:pt modelId="{3B51639E-B25A-481C-BC82-6820CA8C15B7}" type="pres">
      <dgm:prSet presAssocID="{35849680-B83A-476B-8D7E-DD4DAFF8F2F3}" presName="level2hierChild" presStyleCnt="0"/>
      <dgm:spPr/>
    </dgm:pt>
    <dgm:pt modelId="{52D55125-9F38-4AEF-8237-9923255815B5}" type="pres">
      <dgm:prSet presAssocID="{BBAAE48D-A49F-43A0-A580-53D14DEF22A9}" presName="conn2-1" presStyleLbl="parChTrans1D2" presStyleIdx="0" presStyleCnt="2"/>
      <dgm:spPr/>
      <dgm:t>
        <a:bodyPr/>
        <a:lstStyle/>
        <a:p>
          <a:endParaRPr lang="en-US"/>
        </a:p>
      </dgm:t>
    </dgm:pt>
    <dgm:pt modelId="{8FDE1309-FA11-4A32-841A-95B6B8C2CA76}" type="pres">
      <dgm:prSet presAssocID="{BBAAE48D-A49F-43A0-A580-53D14DEF22A9}" presName="connTx" presStyleLbl="parChTrans1D2" presStyleIdx="0" presStyleCnt="2"/>
      <dgm:spPr/>
      <dgm:t>
        <a:bodyPr/>
        <a:lstStyle/>
        <a:p>
          <a:endParaRPr lang="en-US"/>
        </a:p>
      </dgm:t>
    </dgm:pt>
    <dgm:pt modelId="{37DC932B-7A82-4C01-8FF8-143E75625849}" type="pres">
      <dgm:prSet presAssocID="{58B664D5-C548-45A3-A548-AC6920A7BE9E}" presName="root2" presStyleCnt="0"/>
      <dgm:spPr/>
    </dgm:pt>
    <dgm:pt modelId="{1BC9F3C3-4A23-4F98-9FB3-3323EDDD7D12}" type="pres">
      <dgm:prSet presAssocID="{58B664D5-C548-45A3-A548-AC6920A7BE9E}" presName="LevelTwoTextNode" presStyleLbl="node2" presStyleIdx="0" presStyleCnt="2">
        <dgm:presLayoutVars>
          <dgm:chPref val="3"/>
        </dgm:presLayoutVars>
      </dgm:prSet>
      <dgm:spPr/>
      <dgm:t>
        <a:bodyPr/>
        <a:lstStyle/>
        <a:p>
          <a:endParaRPr lang="en-US"/>
        </a:p>
      </dgm:t>
    </dgm:pt>
    <dgm:pt modelId="{E61D726A-F38F-4B49-969C-278DF711CFBD}" type="pres">
      <dgm:prSet presAssocID="{58B664D5-C548-45A3-A548-AC6920A7BE9E}" presName="level3hierChild" presStyleCnt="0"/>
      <dgm:spPr/>
    </dgm:pt>
    <dgm:pt modelId="{681961FA-B755-4DCF-BDD4-358DA38BB78F}" type="pres">
      <dgm:prSet presAssocID="{2B7ED07C-0952-473D-8135-0EEFD31FE5DF}" presName="conn2-1" presStyleLbl="parChTrans1D2" presStyleIdx="1" presStyleCnt="2"/>
      <dgm:spPr/>
      <dgm:t>
        <a:bodyPr/>
        <a:lstStyle/>
        <a:p>
          <a:endParaRPr lang="en-US"/>
        </a:p>
      </dgm:t>
    </dgm:pt>
    <dgm:pt modelId="{39FC522B-6F62-4730-A9EA-A2DE332FF766}" type="pres">
      <dgm:prSet presAssocID="{2B7ED07C-0952-473D-8135-0EEFD31FE5DF}" presName="connTx" presStyleLbl="parChTrans1D2" presStyleIdx="1" presStyleCnt="2"/>
      <dgm:spPr/>
      <dgm:t>
        <a:bodyPr/>
        <a:lstStyle/>
        <a:p>
          <a:endParaRPr lang="en-US"/>
        </a:p>
      </dgm:t>
    </dgm:pt>
    <dgm:pt modelId="{1DC49B96-51D3-4CC9-8A85-4445CDD5CE43}" type="pres">
      <dgm:prSet presAssocID="{EFD1488F-65E1-44F8-9A71-B33E6950EBC5}" presName="root2" presStyleCnt="0"/>
      <dgm:spPr/>
    </dgm:pt>
    <dgm:pt modelId="{66FE056A-0E31-4E1F-B9C7-DDCA8A93DEB2}" type="pres">
      <dgm:prSet presAssocID="{EFD1488F-65E1-44F8-9A71-B33E6950EBC5}" presName="LevelTwoTextNode" presStyleLbl="node2" presStyleIdx="1" presStyleCnt="2">
        <dgm:presLayoutVars>
          <dgm:chPref val="3"/>
        </dgm:presLayoutVars>
      </dgm:prSet>
      <dgm:spPr/>
      <dgm:t>
        <a:bodyPr/>
        <a:lstStyle/>
        <a:p>
          <a:endParaRPr lang="en-US"/>
        </a:p>
      </dgm:t>
    </dgm:pt>
    <dgm:pt modelId="{078D90E6-A63C-4011-A9AC-C348AF00AF59}" type="pres">
      <dgm:prSet presAssocID="{EFD1488F-65E1-44F8-9A71-B33E6950EBC5}" presName="level3hierChild" presStyleCnt="0"/>
      <dgm:spPr/>
    </dgm:pt>
  </dgm:ptLst>
  <dgm:cxnLst>
    <dgm:cxn modelId="{1AD99DA4-6889-4665-A79F-4F39B747ED8F}" srcId="{916E0A33-4284-4C48-80F6-9E845080ADC8}" destId="{35849680-B83A-476B-8D7E-DD4DAFF8F2F3}" srcOrd="0" destOrd="0" parTransId="{AE6DA19A-44C1-4A01-A628-5E6A3B99269C}" sibTransId="{46026A6E-DEFF-4CFF-8799-EE8D92E6A489}"/>
    <dgm:cxn modelId="{4E001050-C54C-4676-BFF5-86104F57481B}" type="presOf" srcId="{2B7ED07C-0952-473D-8135-0EEFD31FE5DF}" destId="{681961FA-B755-4DCF-BDD4-358DA38BB78F}" srcOrd="0" destOrd="0" presId="urn:microsoft.com/office/officeart/2005/8/layout/hierarchy2"/>
    <dgm:cxn modelId="{DA80B175-9264-451E-8B93-6D8F086B0AA8}" type="presOf" srcId="{BBAAE48D-A49F-43A0-A580-53D14DEF22A9}" destId="{52D55125-9F38-4AEF-8237-9923255815B5}" srcOrd="0" destOrd="0" presId="urn:microsoft.com/office/officeart/2005/8/layout/hierarchy2"/>
    <dgm:cxn modelId="{011AB493-CB81-4B71-988A-B2D2CFC8C4F5}" type="presOf" srcId="{35849680-B83A-476B-8D7E-DD4DAFF8F2F3}" destId="{FB301226-6D9C-40B9-B256-9D5B4FACA7BC}" srcOrd="0" destOrd="0" presId="urn:microsoft.com/office/officeart/2005/8/layout/hierarchy2"/>
    <dgm:cxn modelId="{7393871A-AF76-4D7F-8CA0-4F4B04913473}" srcId="{35849680-B83A-476B-8D7E-DD4DAFF8F2F3}" destId="{EFD1488F-65E1-44F8-9A71-B33E6950EBC5}" srcOrd="1" destOrd="0" parTransId="{2B7ED07C-0952-473D-8135-0EEFD31FE5DF}" sibTransId="{241C71B7-BCF7-4D18-8245-22B3289A97CC}"/>
    <dgm:cxn modelId="{FAE44D51-3335-4764-B48D-15CF2ACFF030}" srcId="{35849680-B83A-476B-8D7E-DD4DAFF8F2F3}" destId="{58B664D5-C548-45A3-A548-AC6920A7BE9E}" srcOrd="0" destOrd="0" parTransId="{BBAAE48D-A49F-43A0-A580-53D14DEF22A9}" sibTransId="{7C3DA1C9-19AC-4F30-95D2-DC18D3296754}"/>
    <dgm:cxn modelId="{9DFB1BBE-56B6-40E5-97BB-C178B0BD5BB0}" type="presOf" srcId="{58B664D5-C548-45A3-A548-AC6920A7BE9E}" destId="{1BC9F3C3-4A23-4F98-9FB3-3323EDDD7D12}" srcOrd="0" destOrd="0" presId="urn:microsoft.com/office/officeart/2005/8/layout/hierarchy2"/>
    <dgm:cxn modelId="{6415BB7C-E267-4D13-A2D5-8F53312765F7}" type="presOf" srcId="{2B7ED07C-0952-473D-8135-0EEFD31FE5DF}" destId="{39FC522B-6F62-4730-A9EA-A2DE332FF766}" srcOrd="1" destOrd="0" presId="urn:microsoft.com/office/officeart/2005/8/layout/hierarchy2"/>
    <dgm:cxn modelId="{B770B844-7323-4C6B-84C5-173C85928EC1}" type="presOf" srcId="{BBAAE48D-A49F-43A0-A580-53D14DEF22A9}" destId="{8FDE1309-FA11-4A32-841A-95B6B8C2CA76}" srcOrd="1" destOrd="0" presId="urn:microsoft.com/office/officeart/2005/8/layout/hierarchy2"/>
    <dgm:cxn modelId="{57FAC1C5-BD73-4578-A810-A0B31CA61749}" type="presOf" srcId="{916E0A33-4284-4C48-80F6-9E845080ADC8}" destId="{DD7CD365-2574-4EDD-8CD9-2A87F4E23A39}" srcOrd="0" destOrd="0" presId="urn:microsoft.com/office/officeart/2005/8/layout/hierarchy2"/>
    <dgm:cxn modelId="{F13F2D79-32E7-4121-9BB0-BE042B972C2D}" type="presOf" srcId="{EFD1488F-65E1-44F8-9A71-B33E6950EBC5}" destId="{66FE056A-0E31-4E1F-B9C7-DDCA8A93DEB2}" srcOrd="0" destOrd="0" presId="urn:microsoft.com/office/officeart/2005/8/layout/hierarchy2"/>
    <dgm:cxn modelId="{97AC18F5-04B5-4F58-96A7-929C897CD399}" type="presParOf" srcId="{DD7CD365-2574-4EDD-8CD9-2A87F4E23A39}" destId="{C2171F4D-9045-4A2B-A707-808FBC0A7AF0}" srcOrd="0" destOrd="0" presId="urn:microsoft.com/office/officeart/2005/8/layout/hierarchy2"/>
    <dgm:cxn modelId="{D48B57A4-9EF7-493A-ABFF-65D874E74B97}" type="presParOf" srcId="{C2171F4D-9045-4A2B-A707-808FBC0A7AF0}" destId="{FB301226-6D9C-40B9-B256-9D5B4FACA7BC}" srcOrd="0" destOrd="0" presId="urn:microsoft.com/office/officeart/2005/8/layout/hierarchy2"/>
    <dgm:cxn modelId="{FEF6B83C-439A-4DD7-95F2-02C62E6549F1}" type="presParOf" srcId="{C2171F4D-9045-4A2B-A707-808FBC0A7AF0}" destId="{3B51639E-B25A-481C-BC82-6820CA8C15B7}" srcOrd="1" destOrd="0" presId="urn:microsoft.com/office/officeart/2005/8/layout/hierarchy2"/>
    <dgm:cxn modelId="{E045FCB8-C0CC-47AA-BEE1-FB0F305826B0}" type="presParOf" srcId="{3B51639E-B25A-481C-BC82-6820CA8C15B7}" destId="{52D55125-9F38-4AEF-8237-9923255815B5}" srcOrd="0" destOrd="0" presId="urn:microsoft.com/office/officeart/2005/8/layout/hierarchy2"/>
    <dgm:cxn modelId="{E622BEFD-808F-49C3-87CE-0C2F2A3D8796}" type="presParOf" srcId="{52D55125-9F38-4AEF-8237-9923255815B5}" destId="{8FDE1309-FA11-4A32-841A-95B6B8C2CA76}" srcOrd="0" destOrd="0" presId="urn:microsoft.com/office/officeart/2005/8/layout/hierarchy2"/>
    <dgm:cxn modelId="{489FF9E8-B298-4023-86C2-85BDB5456D6D}" type="presParOf" srcId="{3B51639E-B25A-481C-BC82-6820CA8C15B7}" destId="{37DC932B-7A82-4C01-8FF8-143E75625849}" srcOrd="1" destOrd="0" presId="urn:microsoft.com/office/officeart/2005/8/layout/hierarchy2"/>
    <dgm:cxn modelId="{FFF2D7F9-6F5B-4354-9531-8E1474B995E8}" type="presParOf" srcId="{37DC932B-7A82-4C01-8FF8-143E75625849}" destId="{1BC9F3C3-4A23-4F98-9FB3-3323EDDD7D12}" srcOrd="0" destOrd="0" presId="urn:microsoft.com/office/officeart/2005/8/layout/hierarchy2"/>
    <dgm:cxn modelId="{B7C3F930-C43A-4E8C-A3DD-8D1769A5FD98}" type="presParOf" srcId="{37DC932B-7A82-4C01-8FF8-143E75625849}" destId="{E61D726A-F38F-4B49-969C-278DF711CFBD}" srcOrd="1" destOrd="0" presId="urn:microsoft.com/office/officeart/2005/8/layout/hierarchy2"/>
    <dgm:cxn modelId="{DAA83564-BB7F-40E5-9AE5-E13630DDC61E}" type="presParOf" srcId="{3B51639E-B25A-481C-BC82-6820CA8C15B7}" destId="{681961FA-B755-4DCF-BDD4-358DA38BB78F}" srcOrd="2" destOrd="0" presId="urn:microsoft.com/office/officeart/2005/8/layout/hierarchy2"/>
    <dgm:cxn modelId="{9014B876-3029-4107-B123-B44532339B21}" type="presParOf" srcId="{681961FA-B755-4DCF-BDD4-358DA38BB78F}" destId="{39FC522B-6F62-4730-A9EA-A2DE332FF766}" srcOrd="0" destOrd="0" presId="urn:microsoft.com/office/officeart/2005/8/layout/hierarchy2"/>
    <dgm:cxn modelId="{32AD929E-5299-4D75-AB44-CCAA9C0F5554}" type="presParOf" srcId="{3B51639E-B25A-481C-BC82-6820CA8C15B7}" destId="{1DC49B96-51D3-4CC9-8A85-4445CDD5CE43}" srcOrd="3" destOrd="0" presId="urn:microsoft.com/office/officeart/2005/8/layout/hierarchy2"/>
    <dgm:cxn modelId="{914775ED-0A3E-4600-8519-47EE8A0983E8}" type="presParOf" srcId="{1DC49B96-51D3-4CC9-8A85-4445CDD5CE43}" destId="{66FE056A-0E31-4E1F-B9C7-DDCA8A93DEB2}" srcOrd="0" destOrd="0" presId="urn:microsoft.com/office/officeart/2005/8/layout/hierarchy2"/>
    <dgm:cxn modelId="{1F7B90DB-4FDD-4902-BAF2-3E1AFCF6DE36}" type="presParOf" srcId="{1DC49B96-51D3-4CC9-8A85-4445CDD5CE43}" destId="{078D90E6-A63C-4011-A9AC-C348AF00AF59}" srcOrd="1" destOrd="0" presId="urn:microsoft.com/office/officeart/2005/8/layout/hierarchy2"/>
  </dgm:cxnLst>
  <dgm:bg/>
  <dgm:whole/>
</dgm:dataModel>
</file>

<file path=ppt/diagrams/data3.xml><?xml version="1.0" encoding="utf-8"?>
<dgm:dataModel xmlns:dgm="http://schemas.openxmlformats.org/drawingml/2006/diagram" xmlns:a="http://schemas.openxmlformats.org/drawingml/2006/main">
  <dgm:ptLst>
    <dgm:pt modelId="{916E0A33-4284-4C48-80F6-9E845080ADC8}"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35849680-B83A-476B-8D7E-DD4DAFF8F2F3}">
      <dgm:prSet phldrT="[Text]"/>
      <dgm:spPr/>
      <dgm:t>
        <a:bodyPr/>
        <a:lstStyle/>
        <a:p>
          <a:r>
            <a:rPr lang="en-US" dirty="0" smtClean="0"/>
            <a:t>Result basis </a:t>
          </a:r>
          <a:endParaRPr lang="en-US" dirty="0"/>
        </a:p>
      </dgm:t>
    </dgm:pt>
    <dgm:pt modelId="{AE6DA19A-44C1-4A01-A628-5E6A3B99269C}" type="parTrans" cxnId="{1AD99DA4-6889-4665-A79F-4F39B747ED8F}">
      <dgm:prSet/>
      <dgm:spPr/>
      <dgm:t>
        <a:bodyPr/>
        <a:lstStyle/>
        <a:p>
          <a:endParaRPr lang="en-US"/>
        </a:p>
      </dgm:t>
    </dgm:pt>
    <dgm:pt modelId="{46026A6E-DEFF-4CFF-8799-EE8D92E6A489}" type="sibTrans" cxnId="{1AD99DA4-6889-4665-A79F-4F39B747ED8F}">
      <dgm:prSet/>
      <dgm:spPr/>
      <dgm:t>
        <a:bodyPr/>
        <a:lstStyle/>
        <a:p>
          <a:endParaRPr lang="en-US"/>
        </a:p>
      </dgm:t>
    </dgm:pt>
    <dgm:pt modelId="{58B664D5-C548-45A3-A548-AC6920A7BE9E}">
      <dgm:prSet phldrT="[Text]"/>
      <dgm:spPr/>
      <dgm:t>
        <a:bodyPr/>
        <a:lstStyle/>
        <a:p>
          <a:r>
            <a:rPr lang="en-US" dirty="0" smtClean="0"/>
            <a:t>Favourable  </a:t>
          </a:r>
          <a:endParaRPr lang="en-US" dirty="0"/>
        </a:p>
      </dgm:t>
    </dgm:pt>
    <dgm:pt modelId="{BBAAE48D-A49F-43A0-A580-53D14DEF22A9}" type="parTrans" cxnId="{FAE44D51-3335-4764-B48D-15CF2ACFF030}">
      <dgm:prSet/>
      <dgm:spPr/>
      <dgm:t>
        <a:bodyPr/>
        <a:lstStyle/>
        <a:p>
          <a:endParaRPr lang="en-US"/>
        </a:p>
      </dgm:t>
    </dgm:pt>
    <dgm:pt modelId="{7C3DA1C9-19AC-4F30-95D2-DC18D3296754}" type="sibTrans" cxnId="{FAE44D51-3335-4764-B48D-15CF2ACFF030}">
      <dgm:prSet/>
      <dgm:spPr/>
      <dgm:t>
        <a:bodyPr/>
        <a:lstStyle/>
        <a:p>
          <a:endParaRPr lang="en-US"/>
        </a:p>
      </dgm:t>
    </dgm:pt>
    <dgm:pt modelId="{EFD1488F-65E1-44F8-9A71-B33E6950EBC5}">
      <dgm:prSet phldrT="[Text]"/>
      <dgm:spPr/>
      <dgm:t>
        <a:bodyPr/>
        <a:lstStyle/>
        <a:p>
          <a:r>
            <a:rPr lang="en-US" dirty="0" smtClean="0"/>
            <a:t>Adverse  </a:t>
          </a:r>
          <a:endParaRPr lang="en-US" dirty="0"/>
        </a:p>
      </dgm:t>
    </dgm:pt>
    <dgm:pt modelId="{2B7ED07C-0952-473D-8135-0EEFD31FE5DF}" type="parTrans" cxnId="{7393871A-AF76-4D7F-8CA0-4F4B04913473}">
      <dgm:prSet/>
      <dgm:spPr/>
      <dgm:t>
        <a:bodyPr/>
        <a:lstStyle/>
        <a:p>
          <a:endParaRPr lang="en-US"/>
        </a:p>
      </dgm:t>
    </dgm:pt>
    <dgm:pt modelId="{241C71B7-BCF7-4D18-8245-22B3289A97CC}" type="sibTrans" cxnId="{7393871A-AF76-4D7F-8CA0-4F4B04913473}">
      <dgm:prSet/>
      <dgm:spPr/>
      <dgm:t>
        <a:bodyPr/>
        <a:lstStyle/>
        <a:p>
          <a:endParaRPr lang="en-US"/>
        </a:p>
      </dgm:t>
    </dgm:pt>
    <dgm:pt modelId="{DD7CD365-2574-4EDD-8CD9-2A87F4E23A39}" type="pres">
      <dgm:prSet presAssocID="{916E0A33-4284-4C48-80F6-9E845080ADC8}" presName="diagram" presStyleCnt="0">
        <dgm:presLayoutVars>
          <dgm:chPref val="1"/>
          <dgm:dir/>
          <dgm:animOne val="branch"/>
          <dgm:animLvl val="lvl"/>
          <dgm:resizeHandles val="exact"/>
        </dgm:presLayoutVars>
      </dgm:prSet>
      <dgm:spPr/>
      <dgm:t>
        <a:bodyPr/>
        <a:lstStyle/>
        <a:p>
          <a:endParaRPr lang="en-US"/>
        </a:p>
      </dgm:t>
    </dgm:pt>
    <dgm:pt modelId="{C2171F4D-9045-4A2B-A707-808FBC0A7AF0}" type="pres">
      <dgm:prSet presAssocID="{35849680-B83A-476B-8D7E-DD4DAFF8F2F3}" presName="root1" presStyleCnt="0"/>
      <dgm:spPr/>
    </dgm:pt>
    <dgm:pt modelId="{FB301226-6D9C-40B9-B256-9D5B4FACA7BC}" type="pres">
      <dgm:prSet presAssocID="{35849680-B83A-476B-8D7E-DD4DAFF8F2F3}" presName="LevelOneTextNode" presStyleLbl="node0" presStyleIdx="0" presStyleCnt="1">
        <dgm:presLayoutVars>
          <dgm:chPref val="3"/>
        </dgm:presLayoutVars>
      </dgm:prSet>
      <dgm:spPr/>
      <dgm:t>
        <a:bodyPr/>
        <a:lstStyle/>
        <a:p>
          <a:endParaRPr lang="en-US"/>
        </a:p>
      </dgm:t>
    </dgm:pt>
    <dgm:pt modelId="{3B51639E-B25A-481C-BC82-6820CA8C15B7}" type="pres">
      <dgm:prSet presAssocID="{35849680-B83A-476B-8D7E-DD4DAFF8F2F3}" presName="level2hierChild" presStyleCnt="0"/>
      <dgm:spPr/>
    </dgm:pt>
    <dgm:pt modelId="{52D55125-9F38-4AEF-8237-9923255815B5}" type="pres">
      <dgm:prSet presAssocID="{BBAAE48D-A49F-43A0-A580-53D14DEF22A9}" presName="conn2-1" presStyleLbl="parChTrans1D2" presStyleIdx="0" presStyleCnt="2"/>
      <dgm:spPr/>
      <dgm:t>
        <a:bodyPr/>
        <a:lstStyle/>
        <a:p>
          <a:endParaRPr lang="en-US"/>
        </a:p>
      </dgm:t>
    </dgm:pt>
    <dgm:pt modelId="{8FDE1309-FA11-4A32-841A-95B6B8C2CA76}" type="pres">
      <dgm:prSet presAssocID="{BBAAE48D-A49F-43A0-A580-53D14DEF22A9}" presName="connTx" presStyleLbl="parChTrans1D2" presStyleIdx="0" presStyleCnt="2"/>
      <dgm:spPr/>
      <dgm:t>
        <a:bodyPr/>
        <a:lstStyle/>
        <a:p>
          <a:endParaRPr lang="en-US"/>
        </a:p>
      </dgm:t>
    </dgm:pt>
    <dgm:pt modelId="{37DC932B-7A82-4C01-8FF8-143E75625849}" type="pres">
      <dgm:prSet presAssocID="{58B664D5-C548-45A3-A548-AC6920A7BE9E}" presName="root2" presStyleCnt="0"/>
      <dgm:spPr/>
    </dgm:pt>
    <dgm:pt modelId="{1BC9F3C3-4A23-4F98-9FB3-3323EDDD7D12}" type="pres">
      <dgm:prSet presAssocID="{58B664D5-C548-45A3-A548-AC6920A7BE9E}" presName="LevelTwoTextNode" presStyleLbl="node2" presStyleIdx="0" presStyleCnt="2">
        <dgm:presLayoutVars>
          <dgm:chPref val="3"/>
        </dgm:presLayoutVars>
      </dgm:prSet>
      <dgm:spPr/>
      <dgm:t>
        <a:bodyPr/>
        <a:lstStyle/>
        <a:p>
          <a:endParaRPr lang="en-US"/>
        </a:p>
      </dgm:t>
    </dgm:pt>
    <dgm:pt modelId="{E61D726A-F38F-4B49-969C-278DF711CFBD}" type="pres">
      <dgm:prSet presAssocID="{58B664D5-C548-45A3-A548-AC6920A7BE9E}" presName="level3hierChild" presStyleCnt="0"/>
      <dgm:spPr/>
    </dgm:pt>
    <dgm:pt modelId="{681961FA-B755-4DCF-BDD4-358DA38BB78F}" type="pres">
      <dgm:prSet presAssocID="{2B7ED07C-0952-473D-8135-0EEFD31FE5DF}" presName="conn2-1" presStyleLbl="parChTrans1D2" presStyleIdx="1" presStyleCnt="2"/>
      <dgm:spPr/>
      <dgm:t>
        <a:bodyPr/>
        <a:lstStyle/>
        <a:p>
          <a:endParaRPr lang="en-US"/>
        </a:p>
      </dgm:t>
    </dgm:pt>
    <dgm:pt modelId="{39FC522B-6F62-4730-A9EA-A2DE332FF766}" type="pres">
      <dgm:prSet presAssocID="{2B7ED07C-0952-473D-8135-0EEFD31FE5DF}" presName="connTx" presStyleLbl="parChTrans1D2" presStyleIdx="1" presStyleCnt="2"/>
      <dgm:spPr/>
      <dgm:t>
        <a:bodyPr/>
        <a:lstStyle/>
        <a:p>
          <a:endParaRPr lang="en-US"/>
        </a:p>
      </dgm:t>
    </dgm:pt>
    <dgm:pt modelId="{1DC49B96-51D3-4CC9-8A85-4445CDD5CE43}" type="pres">
      <dgm:prSet presAssocID="{EFD1488F-65E1-44F8-9A71-B33E6950EBC5}" presName="root2" presStyleCnt="0"/>
      <dgm:spPr/>
    </dgm:pt>
    <dgm:pt modelId="{66FE056A-0E31-4E1F-B9C7-DDCA8A93DEB2}" type="pres">
      <dgm:prSet presAssocID="{EFD1488F-65E1-44F8-9A71-B33E6950EBC5}" presName="LevelTwoTextNode" presStyleLbl="node2" presStyleIdx="1" presStyleCnt="2">
        <dgm:presLayoutVars>
          <dgm:chPref val="3"/>
        </dgm:presLayoutVars>
      </dgm:prSet>
      <dgm:spPr/>
      <dgm:t>
        <a:bodyPr/>
        <a:lstStyle/>
        <a:p>
          <a:endParaRPr lang="en-US"/>
        </a:p>
      </dgm:t>
    </dgm:pt>
    <dgm:pt modelId="{078D90E6-A63C-4011-A9AC-C348AF00AF59}" type="pres">
      <dgm:prSet presAssocID="{EFD1488F-65E1-44F8-9A71-B33E6950EBC5}" presName="level3hierChild" presStyleCnt="0"/>
      <dgm:spPr/>
    </dgm:pt>
  </dgm:ptLst>
  <dgm:cxnLst>
    <dgm:cxn modelId="{1AD99DA4-6889-4665-A79F-4F39B747ED8F}" srcId="{916E0A33-4284-4C48-80F6-9E845080ADC8}" destId="{35849680-B83A-476B-8D7E-DD4DAFF8F2F3}" srcOrd="0" destOrd="0" parTransId="{AE6DA19A-44C1-4A01-A628-5E6A3B99269C}" sibTransId="{46026A6E-DEFF-4CFF-8799-EE8D92E6A489}"/>
    <dgm:cxn modelId="{146B113E-9483-4191-B30E-F0AD03495600}" type="presOf" srcId="{BBAAE48D-A49F-43A0-A580-53D14DEF22A9}" destId="{52D55125-9F38-4AEF-8237-9923255815B5}" srcOrd="0" destOrd="0" presId="urn:microsoft.com/office/officeart/2005/8/layout/hierarchy2"/>
    <dgm:cxn modelId="{FAE44D51-3335-4764-B48D-15CF2ACFF030}" srcId="{35849680-B83A-476B-8D7E-DD4DAFF8F2F3}" destId="{58B664D5-C548-45A3-A548-AC6920A7BE9E}" srcOrd="0" destOrd="0" parTransId="{BBAAE48D-A49F-43A0-A580-53D14DEF22A9}" sibTransId="{7C3DA1C9-19AC-4F30-95D2-DC18D3296754}"/>
    <dgm:cxn modelId="{7393871A-AF76-4D7F-8CA0-4F4B04913473}" srcId="{35849680-B83A-476B-8D7E-DD4DAFF8F2F3}" destId="{EFD1488F-65E1-44F8-9A71-B33E6950EBC5}" srcOrd="1" destOrd="0" parTransId="{2B7ED07C-0952-473D-8135-0EEFD31FE5DF}" sibTransId="{241C71B7-BCF7-4D18-8245-22B3289A97CC}"/>
    <dgm:cxn modelId="{C34BE421-98D0-46DB-810E-3228E7472F98}" type="presOf" srcId="{35849680-B83A-476B-8D7E-DD4DAFF8F2F3}" destId="{FB301226-6D9C-40B9-B256-9D5B4FACA7BC}" srcOrd="0" destOrd="0" presId="urn:microsoft.com/office/officeart/2005/8/layout/hierarchy2"/>
    <dgm:cxn modelId="{D60F001F-8422-4699-94EA-B20BC64FCDEB}" type="presOf" srcId="{58B664D5-C548-45A3-A548-AC6920A7BE9E}" destId="{1BC9F3C3-4A23-4F98-9FB3-3323EDDD7D12}" srcOrd="0" destOrd="0" presId="urn:microsoft.com/office/officeart/2005/8/layout/hierarchy2"/>
    <dgm:cxn modelId="{76BE2FDA-0E52-4555-97DF-83D2EC9D38A4}" type="presOf" srcId="{2B7ED07C-0952-473D-8135-0EEFD31FE5DF}" destId="{39FC522B-6F62-4730-A9EA-A2DE332FF766}" srcOrd="1" destOrd="0" presId="urn:microsoft.com/office/officeart/2005/8/layout/hierarchy2"/>
    <dgm:cxn modelId="{F9A3AE29-67B2-4D69-8A8F-A8768687547E}" type="presOf" srcId="{EFD1488F-65E1-44F8-9A71-B33E6950EBC5}" destId="{66FE056A-0E31-4E1F-B9C7-DDCA8A93DEB2}" srcOrd="0" destOrd="0" presId="urn:microsoft.com/office/officeart/2005/8/layout/hierarchy2"/>
    <dgm:cxn modelId="{24D778C5-CFF6-42C4-B7C1-235FE37DFEFA}" type="presOf" srcId="{2B7ED07C-0952-473D-8135-0EEFD31FE5DF}" destId="{681961FA-B755-4DCF-BDD4-358DA38BB78F}" srcOrd="0" destOrd="0" presId="urn:microsoft.com/office/officeart/2005/8/layout/hierarchy2"/>
    <dgm:cxn modelId="{7CB3ADC9-526A-42F8-A246-96D0D4AFE3E5}" type="presOf" srcId="{916E0A33-4284-4C48-80F6-9E845080ADC8}" destId="{DD7CD365-2574-4EDD-8CD9-2A87F4E23A39}" srcOrd="0" destOrd="0" presId="urn:microsoft.com/office/officeart/2005/8/layout/hierarchy2"/>
    <dgm:cxn modelId="{07DB3E5B-74D7-4EF9-9050-B0000DA3DC4A}" type="presOf" srcId="{BBAAE48D-A49F-43A0-A580-53D14DEF22A9}" destId="{8FDE1309-FA11-4A32-841A-95B6B8C2CA76}" srcOrd="1" destOrd="0" presId="urn:microsoft.com/office/officeart/2005/8/layout/hierarchy2"/>
    <dgm:cxn modelId="{0D009034-CFFE-4EE3-9120-5E2197CCCA8D}" type="presParOf" srcId="{DD7CD365-2574-4EDD-8CD9-2A87F4E23A39}" destId="{C2171F4D-9045-4A2B-A707-808FBC0A7AF0}" srcOrd="0" destOrd="0" presId="urn:microsoft.com/office/officeart/2005/8/layout/hierarchy2"/>
    <dgm:cxn modelId="{45A61852-D4B0-4056-9DC6-E69C4DF72B11}" type="presParOf" srcId="{C2171F4D-9045-4A2B-A707-808FBC0A7AF0}" destId="{FB301226-6D9C-40B9-B256-9D5B4FACA7BC}" srcOrd="0" destOrd="0" presId="urn:microsoft.com/office/officeart/2005/8/layout/hierarchy2"/>
    <dgm:cxn modelId="{07E7A8C0-F6D4-48DA-AB73-0B3757C06F23}" type="presParOf" srcId="{C2171F4D-9045-4A2B-A707-808FBC0A7AF0}" destId="{3B51639E-B25A-481C-BC82-6820CA8C15B7}" srcOrd="1" destOrd="0" presId="urn:microsoft.com/office/officeart/2005/8/layout/hierarchy2"/>
    <dgm:cxn modelId="{A28F1148-0F9D-489D-BC7B-B9897CCD23EF}" type="presParOf" srcId="{3B51639E-B25A-481C-BC82-6820CA8C15B7}" destId="{52D55125-9F38-4AEF-8237-9923255815B5}" srcOrd="0" destOrd="0" presId="urn:microsoft.com/office/officeart/2005/8/layout/hierarchy2"/>
    <dgm:cxn modelId="{6868C796-0DD3-4613-BB07-C5F86320E65F}" type="presParOf" srcId="{52D55125-9F38-4AEF-8237-9923255815B5}" destId="{8FDE1309-FA11-4A32-841A-95B6B8C2CA76}" srcOrd="0" destOrd="0" presId="urn:microsoft.com/office/officeart/2005/8/layout/hierarchy2"/>
    <dgm:cxn modelId="{B18A379C-6904-43B3-8FC6-4185C25ECEA7}" type="presParOf" srcId="{3B51639E-B25A-481C-BC82-6820CA8C15B7}" destId="{37DC932B-7A82-4C01-8FF8-143E75625849}" srcOrd="1" destOrd="0" presId="urn:microsoft.com/office/officeart/2005/8/layout/hierarchy2"/>
    <dgm:cxn modelId="{2D9B6B6C-FE41-40A2-93CA-0397DB25B238}" type="presParOf" srcId="{37DC932B-7A82-4C01-8FF8-143E75625849}" destId="{1BC9F3C3-4A23-4F98-9FB3-3323EDDD7D12}" srcOrd="0" destOrd="0" presId="urn:microsoft.com/office/officeart/2005/8/layout/hierarchy2"/>
    <dgm:cxn modelId="{517B8AC2-9C09-48BF-AC40-F4F522C57395}" type="presParOf" srcId="{37DC932B-7A82-4C01-8FF8-143E75625849}" destId="{E61D726A-F38F-4B49-969C-278DF711CFBD}" srcOrd="1" destOrd="0" presId="urn:microsoft.com/office/officeart/2005/8/layout/hierarchy2"/>
    <dgm:cxn modelId="{D891C459-0A73-4074-992B-079F1ADD4928}" type="presParOf" srcId="{3B51639E-B25A-481C-BC82-6820CA8C15B7}" destId="{681961FA-B755-4DCF-BDD4-358DA38BB78F}" srcOrd="2" destOrd="0" presId="urn:microsoft.com/office/officeart/2005/8/layout/hierarchy2"/>
    <dgm:cxn modelId="{138F599F-8064-4EA0-A25C-9F58ED65DB45}" type="presParOf" srcId="{681961FA-B755-4DCF-BDD4-358DA38BB78F}" destId="{39FC522B-6F62-4730-A9EA-A2DE332FF766}" srcOrd="0" destOrd="0" presId="urn:microsoft.com/office/officeart/2005/8/layout/hierarchy2"/>
    <dgm:cxn modelId="{6FB32313-79E4-4411-89FB-9850F0406AA6}" type="presParOf" srcId="{3B51639E-B25A-481C-BC82-6820CA8C15B7}" destId="{1DC49B96-51D3-4CC9-8A85-4445CDD5CE43}" srcOrd="3" destOrd="0" presId="urn:microsoft.com/office/officeart/2005/8/layout/hierarchy2"/>
    <dgm:cxn modelId="{6D054FFE-262A-40D5-A0EE-E22AB76C666F}" type="presParOf" srcId="{1DC49B96-51D3-4CC9-8A85-4445CDD5CE43}" destId="{66FE056A-0E31-4E1F-B9C7-DDCA8A93DEB2}" srcOrd="0" destOrd="0" presId="urn:microsoft.com/office/officeart/2005/8/layout/hierarchy2"/>
    <dgm:cxn modelId="{67213872-FBAF-4C32-B507-A33AC553770D}" type="presParOf" srcId="{1DC49B96-51D3-4CC9-8A85-4445CDD5CE43}" destId="{078D90E6-A63C-4011-A9AC-C348AF00AF59}" srcOrd="1" destOrd="0" presId="urn:microsoft.com/office/officeart/2005/8/layout/hierarchy2"/>
  </dgm:cxnLst>
  <dgm:bg/>
  <dgm:whole/>
</dgm:dataModel>
</file>

<file path=ppt/diagrams/data4.xml><?xml version="1.0" encoding="utf-8"?>
<dgm:dataModel xmlns:dgm="http://schemas.openxmlformats.org/drawingml/2006/diagram" xmlns:a="http://schemas.openxmlformats.org/drawingml/2006/main">
  <dgm:ptLst>
    <dgm:pt modelId="{CC2791A0-C387-4D84-B319-EE1A11DAB4D8}" type="doc">
      <dgm:prSet loTypeId="urn:microsoft.com/office/officeart/2005/8/layout/orgChart1" loCatId="hierarchy" qsTypeId="urn:microsoft.com/office/officeart/2005/8/quickstyle/simple2" qsCatId="simple" csTypeId="urn:microsoft.com/office/officeart/2005/8/colors/accent1_2" csCatId="accent1" phldr="1"/>
      <dgm:spPr/>
      <dgm:t>
        <a:bodyPr/>
        <a:lstStyle/>
        <a:p>
          <a:endParaRPr lang="en-US"/>
        </a:p>
      </dgm:t>
    </dgm:pt>
    <dgm:pt modelId="{97C4CC24-9290-4464-BADD-D5C6AC518FAD}">
      <dgm:prSet phldrT="[Text]" custT="1"/>
      <dgm:spPr/>
      <dgm:t>
        <a:bodyPr/>
        <a:lstStyle/>
        <a:p>
          <a:r>
            <a:rPr lang="en-US" sz="2800" dirty="0" smtClean="0"/>
            <a:t>Material Cost Variance</a:t>
          </a:r>
          <a:endParaRPr lang="en-US" sz="2800" dirty="0"/>
        </a:p>
      </dgm:t>
    </dgm:pt>
    <dgm:pt modelId="{F1D093AA-E55A-472E-A8D8-F5019C5E447A}" type="parTrans" cxnId="{47C9EDDA-7280-4E1D-BD93-7928DDEF0D03}">
      <dgm:prSet/>
      <dgm:spPr/>
      <dgm:t>
        <a:bodyPr/>
        <a:lstStyle/>
        <a:p>
          <a:endParaRPr lang="en-US"/>
        </a:p>
      </dgm:t>
    </dgm:pt>
    <dgm:pt modelId="{0DE94C5F-4C2C-4F2A-BDEB-DEE4E7A6EDBB}" type="sibTrans" cxnId="{47C9EDDA-7280-4E1D-BD93-7928DDEF0D03}">
      <dgm:prSet/>
      <dgm:spPr/>
      <dgm:t>
        <a:bodyPr/>
        <a:lstStyle/>
        <a:p>
          <a:endParaRPr lang="en-US"/>
        </a:p>
      </dgm:t>
    </dgm:pt>
    <dgm:pt modelId="{ED403F17-9C79-428A-8C4B-25D742A97358}">
      <dgm:prSet phldrT="[Text]" custT="1"/>
      <dgm:spPr/>
      <dgm:t>
        <a:bodyPr/>
        <a:lstStyle/>
        <a:p>
          <a:r>
            <a:rPr lang="en-US" sz="2800" dirty="0" smtClean="0"/>
            <a:t>Material Price Variance</a:t>
          </a:r>
          <a:endParaRPr lang="en-US" sz="2800" dirty="0"/>
        </a:p>
      </dgm:t>
    </dgm:pt>
    <dgm:pt modelId="{2591C4A9-5DF5-4A13-AF47-D57091FCEE31}" type="parTrans" cxnId="{AD27783F-DECE-44FC-805D-333306A45633}">
      <dgm:prSet/>
      <dgm:spPr/>
      <dgm:t>
        <a:bodyPr/>
        <a:lstStyle/>
        <a:p>
          <a:endParaRPr lang="en-US"/>
        </a:p>
      </dgm:t>
    </dgm:pt>
    <dgm:pt modelId="{D2A4FB34-622D-479F-A58E-9B155E3DCB45}" type="sibTrans" cxnId="{AD27783F-DECE-44FC-805D-333306A45633}">
      <dgm:prSet/>
      <dgm:spPr/>
      <dgm:t>
        <a:bodyPr/>
        <a:lstStyle/>
        <a:p>
          <a:endParaRPr lang="en-US"/>
        </a:p>
      </dgm:t>
    </dgm:pt>
    <dgm:pt modelId="{7E7F258E-A91A-4C68-9D35-D24C60C8606B}">
      <dgm:prSet phldrT="[Text]" custT="1"/>
      <dgm:spPr/>
      <dgm:t>
        <a:bodyPr/>
        <a:lstStyle/>
        <a:p>
          <a:r>
            <a:rPr lang="en-US" sz="2800" dirty="0" smtClean="0"/>
            <a:t>Material Usage Variance</a:t>
          </a:r>
          <a:endParaRPr lang="en-US" sz="2800" dirty="0"/>
        </a:p>
      </dgm:t>
    </dgm:pt>
    <dgm:pt modelId="{13A36009-0EB2-44A1-A512-E89CE059C01D}" type="parTrans" cxnId="{FCE34C37-F70C-45B2-8BD2-CF61047FC95D}">
      <dgm:prSet/>
      <dgm:spPr/>
      <dgm:t>
        <a:bodyPr/>
        <a:lstStyle/>
        <a:p>
          <a:endParaRPr lang="en-US"/>
        </a:p>
      </dgm:t>
    </dgm:pt>
    <dgm:pt modelId="{4B5DADF3-D329-4CA6-AA24-21FE7846AB3C}" type="sibTrans" cxnId="{FCE34C37-F70C-45B2-8BD2-CF61047FC95D}">
      <dgm:prSet/>
      <dgm:spPr/>
      <dgm:t>
        <a:bodyPr/>
        <a:lstStyle/>
        <a:p>
          <a:endParaRPr lang="en-US"/>
        </a:p>
      </dgm:t>
    </dgm:pt>
    <dgm:pt modelId="{BC847695-FCC6-4E86-97CF-900359C53AD2}">
      <dgm:prSet phldrT="[Text]" custT="1"/>
      <dgm:spPr/>
      <dgm:t>
        <a:bodyPr/>
        <a:lstStyle/>
        <a:p>
          <a:r>
            <a:rPr lang="en-US" sz="2800" dirty="0" smtClean="0"/>
            <a:t>Material Mixture Variance</a:t>
          </a:r>
          <a:endParaRPr lang="en-US" sz="2800" dirty="0"/>
        </a:p>
      </dgm:t>
    </dgm:pt>
    <dgm:pt modelId="{F52A5CD0-39F6-4F9F-9A8E-B97798CA2B00}" type="parTrans" cxnId="{9772F38E-EB6F-4A8B-A56D-BFFCE079BE7B}">
      <dgm:prSet/>
      <dgm:spPr/>
      <dgm:t>
        <a:bodyPr/>
        <a:lstStyle/>
        <a:p>
          <a:endParaRPr lang="en-US"/>
        </a:p>
      </dgm:t>
    </dgm:pt>
    <dgm:pt modelId="{8484964F-2F80-4ACE-BF52-BE3392B3D975}" type="sibTrans" cxnId="{9772F38E-EB6F-4A8B-A56D-BFFCE079BE7B}">
      <dgm:prSet/>
      <dgm:spPr/>
      <dgm:t>
        <a:bodyPr/>
        <a:lstStyle/>
        <a:p>
          <a:endParaRPr lang="en-US"/>
        </a:p>
      </dgm:t>
    </dgm:pt>
    <dgm:pt modelId="{76E0E0C5-A5B2-43AA-B241-615F1E5C1C28}">
      <dgm:prSet phldrT="[Text]" custT="1"/>
      <dgm:spPr/>
      <dgm:t>
        <a:bodyPr/>
        <a:lstStyle/>
        <a:p>
          <a:r>
            <a:rPr lang="en-US" sz="2800" dirty="0" smtClean="0"/>
            <a:t>Material Yield Variance</a:t>
          </a:r>
          <a:endParaRPr lang="en-US" sz="2800" dirty="0"/>
        </a:p>
      </dgm:t>
    </dgm:pt>
    <dgm:pt modelId="{A271F52A-5E56-40E4-A163-9FA709347239}" type="parTrans" cxnId="{F54B07CC-F0E0-4768-9922-830AA0C8BA0C}">
      <dgm:prSet/>
      <dgm:spPr/>
      <dgm:t>
        <a:bodyPr/>
        <a:lstStyle/>
        <a:p>
          <a:endParaRPr lang="en-US"/>
        </a:p>
      </dgm:t>
    </dgm:pt>
    <dgm:pt modelId="{E7D9CCF9-3C8D-44AD-BEDA-F7C7ACD50B7D}" type="sibTrans" cxnId="{F54B07CC-F0E0-4768-9922-830AA0C8BA0C}">
      <dgm:prSet/>
      <dgm:spPr/>
      <dgm:t>
        <a:bodyPr/>
        <a:lstStyle/>
        <a:p>
          <a:endParaRPr lang="en-US"/>
        </a:p>
      </dgm:t>
    </dgm:pt>
    <dgm:pt modelId="{6777F2E7-0F7E-4C94-B724-FA7B48DF7C9F}">
      <dgm:prSet phldrT="[Text]" custT="1"/>
      <dgm:spPr/>
      <dgm:t>
        <a:bodyPr/>
        <a:lstStyle/>
        <a:p>
          <a:r>
            <a:rPr lang="en-US" sz="2800" dirty="0" smtClean="0"/>
            <a:t>Material Sub-usage Variance</a:t>
          </a:r>
          <a:endParaRPr lang="en-US" sz="2800" dirty="0"/>
        </a:p>
      </dgm:t>
    </dgm:pt>
    <dgm:pt modelId="{DAADA5AC-7439-4F56-B1CE-DE34270CD283}" type="parTrans" cxnId="{683D49E9-BCC6-4940-A571-718E4D41C639}">
      <dgm:prSet/>
      <dgm:spPr/>
      <dgm:t>
        <a:bodyPr/>
        <a:lstStyle/>
        <a:p>
          <a:endParaRPr lang="en-US"/>
        </a:p>
      </dgm:t>
    </dgm:pt>
    <dgm:pt modelId="{F64C7F28-1659-46F8-959C-B29BF3D0A1F6}" type="sibTrans" cxnId="{683D49E9-BCC6-4940-A571-718E4D41C639}">
      <dgm:prSet/>
      <dgm:spPr/>
      <dgm:t>
        <a:bodyPr/>
        <a:lstStyle/>
        <a:p>
          <a:endParaRPr lang="en-US"/>
        </a:p>
      </dgm:t>
    </dgm:pt>
    <dgm:pt modelId="{962284D1-8F67-4B70-A7BE-A829510111E3}" type="pres">
      <dgm:prSet presAssocID="{CC2791A0-C387-4D84-B319-EE1A11DAB4D8}" presName="hierChild1" presStyleCnt="0">
        <dgm:presLayoutVars>
          <dgm:orgChart val="1"/>
          <dgm:chPref val="1"/>
          <dgm:dir/>
          <dgm:animOne val="branch"/>
          <dgm:animLvl val="lvl"/>
          <dgm:resizeHandles/>
        </dgm:presLayoutVars>
      </dgm:prSet>
      <dgm:spPr/>
      <dgm:t>
        <a:bodyPr/>
        <a:lstStyle/>
        <a:p>
          <a:endParaRPr lang="en-US"/>
        </a:p>
      </dgm:t>
    </dgm:pt>
    <dgm:pt modelId="{35DE48E0-2910-4F02-B318-AD917851D069}" type="pres">
      <dgm:prSet presAssocID="{97C4CC24-9290-4464-BADD-D5C6AC518FAD}" presName="hierRoot1" presStyleCnt="0">
        <dgm:presLayoutVars>
          <dgm:hierBranch val="init"/>
        </dgm:presLayoutVars>
      </dgm:prSet>
      <dgm:spPr/>
    </dgm:pt>
    <dgm:pt modelId="{B50B655B-EF5D-4C3D-B00A-B65B5E3A094C}" type="pres">
      <dgm:prSet presAssocID="{97C4CC24-9290-4464-BADD-D5C6AC518FAD}" presName="rootComposite1" presStyleCnt="0"/>
      <dgm:spPr/>
    </dgm:pt>
    <dgm:pt modelId="{A3D7D427-F996-4972-82EC-17B9EF2C8149}" type="pres">
      <dgm:prSet presAssocID="{97C4CC24-9290-4464-BADD-D5C6AC518FAD}" presName="rootText1" presStyleLbl="node0" presStyleIdx="0" presStyleCnt="1">
        <dgm:presLayoutVars>
          <dgm:chPref val="3"/>
        </dgm:presLayoutVars>
      </dgm:prSet>
      <dgm:spPr/>
      <dgm:t>
        <a:bodyPr/>
        <a:lstStyle/>
        <a:p>
          <a:endParaRPr lang="en-US"/>
        </a:p>
      </dgm:t>
    </dgm:pt>
    <dgm:pt modelId="{48F4B61E-F58B-4065-B6B8-F6F57CA2EE01}" type="pres">
      <dgm:prSet presAssocID="{97C4CC24-9290-4464-BADD-D5C6AC518FAD}" presName="rootConnector1" presStyleLbl="node1" presStyleIdx="0" presStyleCnt="0"/>
      <dgm:spPr/>
      <dgm:t>
        <a:bodyPr/>
        <a:lstStyle/>
        <a:p>
          <a:endParaRPr lang="en-US"/>
        </a:p>
      </dgm:t>
    </dgm:pt>
    <dgm:pt modelId="{0B3D4CCF-9AF7-430C-94CF-8A1485D2D541}" type="pres">
      <dgm:prSet presAssocID="{97C4CC24-9290-4464-BADD-D5C6AC518FAD}" presName="hierChild2" presStyleCnt="0"/>
      <dgm:spPr/>
    </dgm:pt>
    <dgm:pt modelId="{1E46DEF9-5C62-4541-B1E7-452031BF69D9}" type="pres">
      <dgm:prSet presAssocID="{2591C4A9-5DF5-4A13-AF47-D57091FCEE31}" presName="Name37" presStyleLbl="parChTrans1D2" presStyleIdx="0" presStyleCnt="2"/>
      <dgm:spPr/>
      <dgm:t>
        <a:bodyPr/>
        <a:lstStyle/>
        <a:p>
          <a:endParaRPr lang="en-US"/>
        </a:p>
      </dgm:t>
    </dgm:pt>
    <dgm:pt modelId="{E7BDC94E-8465-4B62-9721-25725273D36E}" type="pres">
      <dgm:prSet presAssocID="{ED403F17-9C79-428A-8C4B-25D742A97358}" presName="hierRoot2" presStyleCnt="0">
        <dgm:presLayoutVars>
          <dgm:hierBranch val="init"/>
        </dgm:presLayoutVars>
      </dgm:prSet>
      <dgm:spPr/>
    </dgm:pt>
    <dgm:pt modelId="{0AF5B438-5400-4C4E-9308-AC11747B1681}" type="pres">
      <dgm:prSet presAssocID="{ED403F17-9C79-428A-8C4B-25D742A97358}" presName="rootComposite" presStyleCnt="0"/>
      <dgm:spPr/>
    </dgm:pt>
    <dgm:pt modelId="{17AF13B9-B1CF-4248-ACFA-6CC509BD8AB5}" type="pres">
      <dgm:prSet presAssocID="{ED403F17-9C79-428A-8C4B-25D742A97358}" presName="rootText" presStyleLbl="node2" presStyleIdx="0" presStyleCnt="2">
        <dgm:presLayoutVars>
          <dgm:chPref val="3"/>
        </dgm:presLayoutVars>
      </dgm:prSet>
      <dgm:spPr/>
      <dgm:t>
        <a:bodyPr/>
        <a:lstStyle/>
        <a:p>
          <a:endParaRPr lang="en-US"/>
        </a:p>
      </dgm:t>
    </dgm:pt>
    <dgm:pt modelId="{441ECCE4-9218-4194-9E2E-D3F138C022EB}" type="pres">
      <dgm:prSet presAssocID="{ED403F17-9C79-428A-8C4B-25D742A97358}" presName="rootConnector" presStyleLbl="node2" presStyleIdx="0" presStyleCnt="2"/>
      <dgm:spPr/>
      <dgm:t>
        <a:bodyPr/>
        <a:lstStyle/>
        <a:p>
          <a:endParaRPr lang="en-US"/>
        </a:p>
      </dgm:t>
    </dgm:pt>
    <dgm:pt modelId="{78D22A31-A3F7-486C-9A16-14E8D23D61ED}" type="pres">
      <dgm:prSet presAssocID="{ED403F17-9C79-428A-8C4B-25D742A97358}" presName="hierChild4" presStyleCnt="0"/>
      <dgm:spPr/>
    </dgm:pt>
    <dgm:pt modelId="{1DCCBCD7-2C58-4669-9E78-2BF2B2DEABFE}" type="pres">
      <dgm:prSet presAssocID="{ED403F17-9C79-428A-8C4B-25D742A97358}" presName="hierChild5" presStyleCnt="0"/>
      <dgm:spPr/>
    </dgm:pt>
    <dgm:pt modelId="{D7E5AB8E-4543-4B63-B676-1A938317DBAC}" type="pres">
      <dgm:prSet presAssocID="{13A36009-0EB2-44A1-A512-E89CE059C01D}" presName="Name37" presStyleLbl="parChTrans1D2" presStyleIdx="1" presStyleCnt="2"/>
      <dgm:spPr/>
      <dgm:t>
        <a:bodyPr/>
        <a:lstStyle/>
        <a:p>
          <a:endParaRPr lang="en-US"/>
        </a:p>
      </dgm:t>
    </dgm:pt>
    <dgm:pt modelId="{2915B89C-6C70-4240-A4A7-42EA5AAF9522}" type="pres">
      <dgm:prSet presAssocID="{7E7F258E-A91A-4C68-9D35-D24C60C8606B}" presName="hierRoot2" presStyleCnt="0">
        <dgm:presLayoutVars>
          <dgm:hierBranch val="init"/>
        </dgm:presLayoutVars>
      </dgm:prSet>
      <dgm:spPr/>
    </dgm:pt>
    <dgm:pt modelId="{54E9BD50-45B0-4190-8447-19CAA05366C6}" type="pres">
      <dgm:prSet presAssocID="{7E7F258E-A91A-4C68-9D35-D24C60C8606B}" presName="rootComposite" presStyleCnt="0"/>
      <dgm:spPr/>
    </dgm:pt>
    <dgm:pt modelId="{06C4B723-0AED-4D38-B34D-386D0C8AFCD8}" type="pres">
      <dgm:prSet presAssocID="{7E7F258E-A91A-4C68-9D35-D24C60C8606B}" presName="rootText" presStyleLbl="node2" presStyleIdx="1" presStyleCnt="2">
        <dgm:presLayoutVars>
          <dgm:chPref val="3"/>
        </dgm:presLayoutVars>
      </dgm:prSet>
      <dgm:spPr/>
      <dgm:t>
        <a:bodyPr/>
        <a:lstStyle/>
        <a:p>
          <a:endParaRPr lang="en-US"/>
        </a:p>
      </dgm:t>
    </dgm:pt>
    <dgm:pt modelId="{6A7BF3FA-F5AD-4B12-A64C-A8B95E0FD496}" type="pres">
      <dgm:prSet presAssocID="{7E7F258E-A91A-4C68-9D35-D24C60C8606B}" presName="rootConnector" presStyleLbl="node2" presStyleIdx="1" presStyleCnt="2"/>
      <dgm:spPr/>
      <dgm:t>
        <a:bodyPr/>
        <a:lstStyle/>
        <a:p>
          <a:endParaRPr lang="en-US"/>
        </a:p>
      </dgm:t>
    </dgm:pt>
    <dgm:pt modelId="{47624F44-C18B-4189-8131-EE185403D00E}" type="pres">
      <dgm:prSet presAssocID="{7E7F258E-A91A-4C68-9D35-D24C60C8606B}" presName="hierChild4" presStyleCnt="0"/>
      <dgm:spPr/>
    </dgm:pt>
    <dgm:pt modelId="{CA979966-1379-432C-8DFB-503E0A554023}" type="pres">
      <dgm:prSet presAssocID="{F52A5CD0-39F6-4F9F-9A8E-B97798CA2B00}" presName="Name37" presStyleLbl="parChTrans1D3" presStyleIdx="0" presStyleCnt="3"/>
      <dgm:spPr/>
      <dgm:t>
        <a:bodyPr/>
        <a:lstStyle/>
        <a:p>
          <a:endParaRPr lang="en-US"/>
        </a:p>
      </dgm:t>
    </dgm:pt>
    <dgm:pt modelId="{9F91351A-C98D-4437-AC44-F66E5544BF5E}" type="pres">
      <dgm:prSet presAssocID="{BC847695-FCC6-4E86-97CF-900359C53AD2}" presName="hierRoot2" presStyleCnt="0">
        <dgm:presLayoutVars>
          <dgm:hierBranch val="init"/>
        </dgm:presLayoutVars>
      </dgm:prSet>
      <dgm:spPr/>
    </dgm:pt>
    <dgm:pt modelId="{359FF87B-BC4F-49E4-B529-A47FB4979BB1}" type="pres">
      <dgm:prSet presAssocID="{BC847695-FCC6-4E86-97CF-900359C53AD2}" presName="rootComposite" presStyleCnt="0"/>
      <dgm:spPr/>
    </dgm:pt>
    <dgm:pt modelId="{5F91F568-1E51-4570-B7C3-F80F8881C944}" type="pres">
      <dgm:prSet presAssocID="{BC847695-FCC6-4E86-97CF-900359C53AD2}" presName="rootText" presStyleLbl="node3" presStyleIdx="0" presStyleCnt="3" custScaleX="118158">
        <dgm:presLayoutVars>
          <dgm:chPref val="3"/>
        </dgm:presLayoutVars>
      </dgm:prSet>
      <dgm:spPr/>
      <dgm:t>
        <a:bodyPr/>
        <a:lstStyle/>
        <a:p>
          <a:endParaRPr lang="en-US"/>
        </a:p>
      </dgm:t>
    </dgm:pt>
    <dgm:pt modelId="{2DFB5D38-AB4A-4FF3-BA57-35E6FAEADF1C}" type="pres">
      <dgm:prSet presAssocID="{BC847695-FCC6-4E86-97CF-900359C53AD2}" presName="rootConnector" presStyleLbl="node3" presStyleIdx="0" presStyleCnt="3"/>
      <dgm:spPr/>
      <dgm:t>
        <a:bodyPr/>
        <a:lstStyle/>
        <a:p>
          <a:endParaRPr lang="en-US"/>
        </a:p>
      </dgm:t>
    </dgm:pt>
    <dgm:pt modelId="{EF302FB1-4289-4165-A51E-0B39319FAA20}" type="pres">
      <dgm:prSet presAssocID="{BC847695-FCC6-4E86-97CF-900359C53AD2}" presName="hierChild4" presStyleCnt="0"/>
      <dgm:spPr/>
    </dgm:pt>
    <dgm:pt modelId="{69B113C1-799B-4B22-8A2A-58ED8117E8C6}" type="pres">
      <dgm:prSet presAssocID="{BC847695-FCC6-4E86-97CF-900359C53AD2}" presName="hierChild5" presStyleCnt="0"/>
      <dgm:spPr/>
    </dgm:pt>
    <dgm:pt modelId="{57F97FF0-43D4-4787-9A9B-50842CEBC976}" type="pres">
      <dgm:prSet presAssocID="{A271F52A-5E56-40E4-A163-9FA709347239}" presName="Name37" presStyleLbl="parChTrans1D3" presStyleIdx="1" presStyleCnt="3"/>
      <dgm:spPr/>
      <dgm:t>
        <a:bodyPr/>
        <a:lstStyle/>
        <a:p>
          <a:endParaRPr lang="en-US"/>
        </a:p>
      </dgm:t>
    </dgm:pt>
    <dgm:pt modelId="{7B644410-26A1-4C99-98CC-D0E5D8E8282B}" type="pres">
      <dgm:prSet presAssocID="{76E0E0C5-A5B2-43AA-B241-615F1E5C1C28}" presName="hierRoot2" presStyleCnt="0">
        <dgm:presLayoutVars>
          <dgm:hierBranch val="init"/>
        </dgm:presLayoutVars>
      </dgm:prSet>
      <dgm:spPr/>
    </dgm:pt>
    <dgm:pt modelId="{2E754880-52A0-48CA-9E65-A4DADE474503}" type="pres">
      <dgm:prSet presAssocID="{76E0E0C5-A5B2-43AA-B241-615F1E5C1C28}" presName="rootComposite" presStyleCnt="0"/>
      <dgm:spPr/>
    </dgm:pt>
    <dgm:pt modelId="{8678E865-5994-4651-9914-3035C3E007E4}" type="pres">
      <dgm:prSet presAssocID="{76E0E0C5-A5B2-43AA-B241-615F1E5C1C28}" presName="rootText" presStyleLbl="node3" presStyleIdx="1" presStyleCnt="3" custScaleX="118158">
        <dgm:presLayoutVars>
          <dgm:chPref val="3"/>
        </dgm:presLayoutVars>
      </dgm:prSet>
      <dgm:spPr/>
      <dgm:t>
        <a:bodyPr/>
        <a:lstStyle/>
        <a:p>
          <a:endParaRPr lang="en-US"/>
        </a:p>
      </dgm:t>
    </dgm:pt>
    <dgm:pt modelId="{FFBF6A68-E573-4D4B-B98C-524D488353BF}" type="pres">
      <dgm:prSet presAssocID="{76E0E0C5-A5B2-43AA-B241-615F1E5C1C28}" presName="rootConnector" presStyleLbl="node3" presStyleIdx="1" presStyleCnt="3"/>
      <dgm:spPr/>
      <dgm:t>
        <a:bodyPr/>
        <a:lstStyle/>
        <a:p>
          <a:endParaRPr lang="en-US"/>
        </a:p>
      </dgm:t>
    </dgm:pt>
    <dgm:pt modelId="{90C65127-4753-4070-86CB-B7BF3EE0C8D1}" type="pres">
      <dgm:prSet presAssocID="{76E0E0C5-A5B2-43AA-B241-615F1E5C1C28}" presName="hierChild4" presStyleCnt="0"/>
      <dgm:spPr/>
    </dgm:pt>
    <dgm:pt modelId="{3B141881-1A22-4FC8-B81F-774377EF5EAF}" type="pres">
      <dgm:prSet presAssocID="{76E0E0C5-A5B2-43AA-B241-615F1E5C1C28}" presName="hierChild5" presStyleCnt="0"/>
      <dgm:spPr/>
    </dgm:pt>
    <dgm:pt modelId="{5A1B78D5-321F-4445-9FBB-5E5368D0E71A}" type="pres">
      <dgm:prSet presAssocID="{DAADA5AC-7439-4F56-B1CE-DE34270CD283}" presName="Name37" presStyleLbl="parChTrans1D3" presStyleIdx="2" presStyleCnt="3"/>
      <dgm:spPr/>
      <dgm:t>
        <a:bodyPr/>
        <a:lstStyle/>
        <a:p>
          <a:endParaRPr lang="en-US"/>
        </a:p>
      </dgm:t>
    </dgm:pt>
    <dgm:pt modelId="{6AACB442-7628-4823-95C3-BF3CDD8CF98F}" type="pres">
      <dgm:prSet presAssocID="{6777F2E7-0F7E-4C94-B724-FA7B48DF7C9F}" presName="hierRoot2" presStyleCnt="0">
        <dgm:presLayoutVars>
          <dgm:hierBranch val="init"/>
        </dgm:presLayoutVars>
      </dgm:prSet>
      <dgm:spPr/>
    </dgm:pt>
    <dgm:pt modelId="{7DD7BC1E-0F09-4708-BE3C-37D909BAA5C0}" type="pres">
      <dgm:prSet presAssocID="{6777F2E7-0F7E-4C94-B724-FA7B48DF7C9F}" presName="rootComposite" presStyleCnt="0"/>
      <dgm:spPr/>
    </dgm:pt>
    <dgm:pt modelId="{81076614-CA68-49BF-9664-C1014B2B58BB}" type="pres">
      <dgm:prSet presAssocID="{6777F2E7-0F7E-4C94-B724-FA7B48DF7C9F}" presName="rootText" presStyleLbl="node3" presStyleIdx="2" presStyleCnt="3" custScaleX="118158">
        <dgm:presLayoutVars>
          <dgm:chPref val="3"/>
        </dgm:presLayoutVars>
      </dgm:prSet>
      <dgm:spPr/>
      <dgm:t>
        <a:bodyPr/>
        <a:lstStyle/>
        <a:p>
          <a:endParaRPr lang="en-US"/>
        </a:p>
      </dgm:t>
    </dgm:pt>
    <dgm:pt modelId="{DC24BB97-950A-4198-A055-27F9F5EEB5CE}" type="pres">
      <dgm:prSet presAssocID="{6777F2E7-0F7E-4C94-B724-FA7B48DF7C9F}" presName="rootConnector" presStyleLbl="node3" presStyleIdx="2" presStyleCnt="3"/>
      <dgm:spPr/>
      <dgm:t>
        <a:bodyPr/>
        <a:lstStyle/>
        <a:p>
          <a:endParaRPr lang="en-US"/>
        </a:p>
      </dgm:t>
    </dgm:pt>
    <dgm:pt modelId="{2B7C35EF-8031-4638-9B9A-F382AFE1CA7C}" type="pres">
      <dgm:prSet presAssocID="{6777F2E7-0F7E-4C94-B724-FA7B48DF7C9F}" presName="hierChild4" presStyleCnt="0"/>
      <dgm:spPr/>
    </dgm:pt>
    <dgm:pt modelId="{05239ED9-E57A-4268-813F-FFF84FAAC681}" type="pres">
      <dgm:prSet presAssocID="{6777F2E7-0F7E-4C94-B724-FA7B48DF7C9F}" presName="hierChild5" presStyleCnt="0"/>
      <dgm:spPr/>
    </dgm:pt>
    <dgm:pt modelId="{ABCA0A2C-B68F-4505-B46A-1A0A255BF728}" type="pres">
      <dgm:prSet presAssocID="{7E7F258E-A91A-4C68-9D35-D24C60C8606B}" presName="hierChild5" presStyleCnt="0"/>
      <dgm:spPr/>
    </dgm:pt>
    <dgm:pt modelId="{FB3A951F-0158-446D-B405-1A860241B789}" type="pres">
      <dgm:prSet presAssocID="{97C4CC24-9290-4464-BADD-D5C6AC518FAD}" presName="hierChild3" presStyleCnt="0"/>
      <dgm:spPr/>
    </dgm:pt>
  </dgm:ptLst>
  <dgm:cxnLst>
    <dgm:cxn modelId="{D657C414-08BC-49A6-8C7D-054F75D6DBAE}" type="presOf" srcId="{7E7F258E-A91A-4C68-9D35-D24C60C8606B}" destId="{06C4B723-0AED-4D38-B34D-386D0C8AFCD8}" srcOrd="0" destOrd="0" presId="urn:microsoft.com/office/officeart/2005/8/layout/orgChart1"/>
    <dgm:cxn modelId="{CF3AF7B7-6DB8-4782-9B94-D6CE3942F988}" type="presOf" srcId="{A271F52A-5E56-40E4-A163-9FA709347239}" destId="{57F97FF0-43D4-4787-9A9B-50842CEBC976}" srcOrd="0" destOrd="0" presId="urn:microsoft.com/office/officeart/2005/8/layout/orgChart1"/>
    <dgm:cxn modelId="{7C79BABF-2B26-498D-BB7E-2712A0694AC3}" type="presOf" srcId="{CC2791A0-C387-4D84-B319-EE1A11DAB4D8}" destId="{962284D1-8F67-4B70-A7BE-A829510111E3}" srcOrd="0" destOrd="0" presId="urn:microsoft.com/office/officeart/2005/8/layout/orgChart1"/>
    <dgm:cxn modelId="{AD27783F-DECE-44FC-805D-333306A45633}" srcId="{97C4CC24-9290-4464-BADD-D5C6AC518FAD}" destId="{ED403F17-9C79-428A-8C4B-25D742A97358}" srcOrd="0" destOrd="0" parTransId="{2591C4A9-5DF5-4A13-AF47-D57091FCEE31}" sibTransId="{D2A4FB34-622D-479F-A58E-9B155E3DCB45}"/>
    <dgm:cxn modelId="{FE2B6D30-BDD0-4799-9ED4-1AA736BB24D2}" type="presOf" srcId="{6777F2E7-0F7E-4C94-B724-FA7B48DF7C9F}" destId="{81076614-CA68-49BF-9664-C1014B2B58BB}" srcOrd="0" destOrd="0" presId="urn:microsoft.com/office/officeart/2005/8/layout/orgChart1"/>
    <dgm:cxn modelId="{CE9A094A-8955-4D79-84D5-38A0D3FA6821}" type="presOf" srcId="{76E0E0C5-A5B2-43AA-B241-615F1E5C1C28}" destId="{FFBF6A68-E573-4D4B-B98C-524D488353BF}" srcOrd="1" destOrd="0" presId="urn:microsoft.com/office/officeart/2005/8/layout/orgChart1"/>
    <dgm:cxn modelId="{2C8B2100-22B3-43D9-B54A-4A5CEC8CFC11}" type="presOf" srcId="{13A36009-0EB2-44A1-A512-E89CE059C01D}" destId="{D7E5AB8E-4543-4B63-B676-1A938317DBAC}" srcOrd="0" destOrd="0" presId="urn:microsoft.com/office/officeart/2005/8/layout/orgChart1"/>
    <dgm:cxn modelId="{802B44FC-2F9A-4A5B-8F84-C1FBD2ACE6B6}" type="presOf" srcId="{BC847695-FCC6-4E86-97CF-900359C53AD2}" destId="{2DFB5D38-AB4A-4FF3-BA57-35E6FAEADF1C}" srcOrd="1" destOrd="0" presId="urn:microsoft.com/office/officeart/2005/8/layout/orgChart1"/>
    <dgm:cxn modelId="{9772F38E-EB6F-4A8B-A56D-BFFCE079BE7B}" srcId="{7E7F258E-A91A-4C68-9D35-D24C60C8606B}" destId="{BC847695-FCC6-4E86-97CF-900359C53AD2}" srcOrd="0" destOrd="0" parTransId="{F52A5CD0-39F6-4F9F-9A8E-B97798CA2B00}" sibTransId="{8484964F-2F80-4ACE-BF52-BE3392B3D975}"/>
    <dgm:cxn modelId="{FD71A423-B495-47A1-9E7C-2041008D358F}" type="presOf" srcId="{F52A5CD0-39F6-4F9F-9A8E-B97798CA2B00}" destId="{CA979966-1379-432C-8DFB-503E0A554023}" srcOrd="0" destOrd="0" presId="urn:microsoft.com/office/officeart/2005/8/layout/orgChart1"/>
    <dgm:cxn modelId="{453F8998-846C-436C-A6C2-85FEBA8048BB}" type="presOf" srcId="{6777F2E7-0F7E-4C94-B724-FA7B48DF7C9F}" destId="{DC24BB97-950A-4198-A055-27F9F5EEB5CE}" srcOrd="1" destOrd="0" presId="urn:microsoft.com/office/officeart/2005/8/layout/orgChart1"/>
    <dgm:cxn modelId="{F54B07CC-F0E0-4768-9922-830AA0C8BA0C}" srcId="{7E7F258E-A91A-4C68-9D35-D24C60C8606B}" destId="{76E0E0C5-A5B2-43AA-B241-615F1E5C1C28}" srcOrd="1" destOrd="0" parTransId="{A271F52A-5E56-40E4-A163-9FA709347239}" sibTransId="{E7D9CCF9-3C8D-44AD-BEDA-F7C7ACD50B7D}"/>
    <dgm:cxn modelId="{1D0698DB-EECA-4214-8DB9-FE2F2D2B1AF0}" type="presOf" srcId="{2591C4A9-5DF5-4A13-AF47-D57091FCEE31}" destId="{1E46DEF9-5C62-4541-B1E7-452031BF69D9}" srcOrd="0" destOrd="0" presId="urn:microsoft.com/office/officeart/2005/8/layout/orgChart1"/>
    <dgm:cxn modelId="{60AE1486-9DD1-4A12-B742-AE6E40BA8155}" type="presOf" srcId="{BC847695-FCC6-4E86-97CF-900359C53AD2}" destId="{5F91F568-1E51-4570-B7C3-F80F8881C944}" srcOrd="0" destOrd="0" presId="urn:microsoft.com/office/officeart/2005/8/layout/orgChart1"/>
    <dgm:cxn modelId="{FCE34C37-F70C-45B2-8BD2-CF61047FC95D}" srcId="{97C4CC24-9290-4464-BADD-D5C6AC518FAD}" destId="{7E7F258E-A91A-4C68-9D35-D24C60C8606B}" srcOrd="1" destOrd="0" parTransId="{13A36009-0EB2-44A1-A512-E89CE059C01D}" sibTransId="{4B5DADF3-D329-4CA6-AA24-21FE7846AB3C}"/>
    <dgm:cxn modelId="{AA93A342-D20C-4859-A4FF-CE12C991B4A2}" type="presOf" srcId="{7E7F258E-A91A-4C68-9D35-D24C60C8606B}" destId="{6A7BF3FA-F5AD-4B12-A64C-A8B95E0FD496}" srcOrd="1" destOrd="0" presId="urn:microsoft.com/office/officeart/2005/8/layout/orgChart1"/>
    <dgm:cxn modelId="{D956215E-FF8C-4315-B6E0-D18922CD0E7D}" type="presOf" srcId="{97C4CC24-9290-4464-BADD-D5C6AC518FAD}" destId="{A3D7D427-F996-4972-82EC-17B9EF2C8149}" srcOrd="0" destOrd="0" presId="urn:microsoft.com/office/officeart/2005/8/layout/orgChart1"/>
    <dgm:cxn modelId="{47C9EDDA-7280-4E1D-BD93-7928DDEF0D03}" srcId="{CC2791A0-C387-4D84-B319-EE1A11DAB4D8}" destId="{97C4CC24-9290-4464-BADD-D5C6AC518FAD}" srcOrd="0" destOrd="0" parTransId="{F1D093AA-E55A-472E-A8D8-F5019C5E447A}" sibTransId="{0DE94C5F-4C2C-4F2A-BDEB-DEE4E7A6EDBB}"/>
    <dgm:cxn modelId="{5E2FEA18-A0D1-40CD-84EA-549F6FFF065C}" type="presOf" srcId="{ED403F17-9C79-428A-8C4B-25D742A97358}" destId="{441ECCE4-9218-4194-9E2E-D3F138C022EB}" srcOrd="1" destOrd="0" presId="urn:microsoft.com/office/officeart/2005/8/layout/orgChart1"/>
    <dgm:cxn modelId="{312CC99D-33A6-4166-87AF-85280EA2A1C9}" type="presOf" srcId="{76E0E0C5-A5B2-43AA-B241-615F1E5C1C28}" destId="{8678E865-5994-4651-9914-3035C3E007E4}" srcOrd="0" destOrd="0" presId="urn:microsoft.com/office/officeart/2005/8/layout/orgChart1"/>
    <dgm:cxn modelId="{71A3EACF-A819-4B3C-BC50-BC46EE19DDA1}" type="presOf" srcId="{ED403F17-9C79-428A-8C4B-25D742A97358}" destId="{17AF13B9-B1CF-4248-ACFA-6CC509BD8AB5}" srcOrd="0" destOrd="0" presId="urn:microsoft.com/office/officeart/2005/8/layout/orgChart1"/>
    <dgm:cxn modelId="{683D49E9-BCC6-4940-A571-718E4D41C639}" srcId="{7E7F258E-A91A-4C68-9D35-D24C60C8606B}" destId="{6777F2E7-0F7E-4C94-B724-FA7B48DF7C9F}" srcOrd="2" destOrd="0" parTransId="{DAADA5AC-7439-4F56-B1CE-DE34270CD283}" sibTransId="{F64C7F28-1659-46F8-959C-B29BF3D0A1F6}"/>
    <dgm:cxn modelId="{9C441850-3A90-49A4-AA26-0AA555395C11}" type="presOf" srcId="{97C4CC24-9290-4464-BADD-D5C6AC518FAD}" destId="{48F4B61E-F58B-4065-B6B8-F6F57CA2EE01}" srcOrd="1" destOrd="0" presId="urn:microsoft.com/office/officeart/2005/8/layout/orgChart1"/>
    <dgm:cxn modelId="{9D9BDD14-8E3F-40B4-B96D-3B86A053E356}" type="presOf" srcId="{DAADA5AC-7439-4F56-B1CE-DE34270CD283}" destId="{5A1B78D5-321F-4445-9FBB-5E5368D0E71A}" srcOrd="0" destOrd="0" presId="urn:microsoft.com/office/officeart/2005/8/layout/orgChart1"/>
    <dgm:cxn modelId="{97DFCC1C-3055-489E-AD8B-773514551DD6}" type="presParOf" srcId="{962284D1-8F67-4B70-A7BE-A829510111E3}" destId="{35DE48E0-2910-4F02-B318-AD917851D069}" srcOrd="0" destOrd="0" presId="urn:microsoft.com/office/officeart/2005/8/layout/orgChart1"/>
    <dgm:cxn modelId="{C1C9B3CD-9E8F-499E-B602-7D70608BE396}" type="presParOf" srcId="{35DE48E0-2910-4F02-B318-AD917851D069}" destId="{B50B655B-EF5D-4C3D-B00A-B65B5E3A094C}" srcOrd="0" destOrd="0" presId="urn:microsoft.com/office/officeart/2005/8/layout/orgChart1"/>
    <dgm:cxn modelId="{8BA92BCB-85DD-417B-99E9-EEDBFA1B94CD}" type="presParOf" srcId="{B50B655B-EF5D-4C3D-B00A-B65B5E3A094C}" destId="{A3D7D427-F996-4972-82EC-17B9EF2C8149}" srcOrd="0" destOrd="0" presId="urn:microsoft.com/office/officeart/2005/8/layout/orgChart1"/>
    <dgm:cxn modelId="{B13F2EE8-2A04-489E-A0A8-455283C93BBA}" type="presParOf" srcId="{B50B655B-EF5D-4C3D-B00A-B65B5E3A094C}" destId="{48F4B61E-F58B-4065-B6B8-F6F57CA2EE01}" srcOrd="1" destOrd="0" presId="urn:microsoft.com/office/officeart/2005/8/layout/orgChart1"/>
    <dgm:cxn modelId="{1F561F08-7F67-4711-A041-3F94CAF6DA51}" type="presParOf" srcId="{35DE48E0-2910-4F02-B318-AD917851D069}" destId="{0B3D4CCF-9AF7-430C-94CF-8A1485D2D541}" srcOrd="1" destOrd="0" presId="urn:microsoft.com/office/officeart/2005/8/layout/orgChart1"/>
    <dgm:cxn modelId="{7633E42B-23A9-45EF-946C-EA30FE9A2968}" type="presParOf" srcId="{0B3D4CCF-9AF7-430C-94CF-8A1485D2D541}" destId="{1E46DEF9-5C62-4541-B1E7-452031BF69D9}" srcOrd="0" destOrd="0" presId="urn:microsoft.com/office/officeart/2005/8/layout/orgChart1"/>
    <dgm:cxn modelId="{C76BDE3A-F0CB-4A13-A3BB-2DFFBFF404E9}" type="presParOf" srcId="{0B3D4CCF-9AF7-430C-94CF-8A1485D2D541}" destId="{E7BDC94E-8465-4B62-9721-25725273D36E}" srcOrd="1" destOrd="0" presId="urn:microsoft.com/office/officeart/2005/8/layout/orgChart1"/>
    <dgm:cxn modelId="{CB5231DB-ECCC-4969-92BF-A561C40AE9BE}" type="presParOf" srcId="{E7BDC94E-8465-4B62-9721-25725273D36E}" destId="{0AF5B438-5400-4C4E-9308-AC11747B1681}" srcOrd="0" destOrd="0" presId="urn:microsoft.com/office/officeart/2005/8/layout/orgChart1"/>
    <dgm:cxn modelId="{54CF8EA6-EE16-4010-814C-BD80ECADF658}" type="presParOf" srcId="{0AF5B438-5400-4C4E-9308-AC11747B1681}" destId="{17AF13B9-B1CF-4248-ACFA-6CC509BD8AB5}" srcOrd="0" destOrd="0" presId="urn:microsoft.com/office/officeart/2005/8/layout/orgChart1"/>
    <dgm:cxn modelId="{80EDA086-E298-40ED-B843-2A4AD088295D}" type="presParOf" srcId="{0AF5B438-5400-4C4E-9308-AC11747B1681}" destId="{441ECCE4-9218-4194-9E2E-D3F138C022EB}" srcOrd="1" destOrd="0" presId="urn:microsoft.com/office/officeart/2005/8/layout/orgChart1"/>
    <dgm:cxn modelId="{4E2473D0-1AE3-4B82-98D3-0B2DF9AE8995}" type="presParOf" srcId="{E7BDC94E-8465-4B62-9721-25725273D36E}" destId="{78D22A31-A3F7-486C-9A16-14E8D23D61ED}" srcOrd="1" destOrd="0" presId="urn:microsoft.com/office/officeart/2005/8/layout/orgChart1"/>
    <dgm:cxn modelId="{700A64E4-6046-40A9-990E-80884A0E8F7C}" type="presParOf" srcId="{E7BDC94E-8465-4B62-9721-25725273D36E}" destId="{1DCCBCD7-2C58-4669-9E78-2BF2B2DEABFE}" srcOrd="2" destOrd="0" presId="urn:microsoft.com/office/officeart/2005/8/layout/orgChart1"/>
    <dgm:cxn modelId="{7E8FEA00-93DA-4EB0-A8E7-43A1BDBBE69C}" type="presParOf" srcId="{0B3D4CCF-9AF7-430C-94CF-8A1485D2D541}" destId="{D7E5AB8E-4543-4B63-B676-1A938317DBAC}" srcOrd="2" destOrd="0" presId="urn:microsoft.com/office/officeart/2005/8/layout/orgChart1"/>
    <dgm:cxn modelId="{BEA04808-3EB3-4116-9C3A-ED5A4906DB65}" type="presParOf" srcId="{0B3D4CCF-9AF7-430C-94CF-8A1485D2D541}" destId="{2915B89C-6C70-4240-A4A7-42EA5AAF9522}" srcOrd="3" destOrd="0" presId="urn:microsoft.com/office/officeart/2005/8/layout/orgChart1"/>
    <dgm:cxn modelId="{04A0B2E8-AD6A-48D8-A15B-D54C97A1FC75}" type="presParOf" srcId="{2915B89C-6C70-4240-A4A7-42EA5AAF9522}" destId="{54E9BD50-45B0-4190-8447-19CAA05366C6}" srcOrd="0" destOrd="0" presId="urn:microsoft.com/office/officeart/2005/8/layout/orgChart1"/>
    <dgm:cxn modelId="{06D27150-F470-4751-A715-10B1E6739AFB}" type="presParOf" srcId="{54E9BD50-45B0-4190-8447-19CAA05366C6}" destId="{06C4B723-0AED-4D38-B34D-386D0C8AFCD8}" srcOrd="0" destOrd="0" presId="urn:microsoft.com/office/officeart/2005/8/layout/orgChart1"/>
    <dgm:cxn modelId="{CD77E9B0-04CD-4EAF-B598-8101F36D82D1}" type="presParOf" srcId="{54E9BD50-45B0-4190-8447-19CAA05366C6}" destId="{6A7BF3FA-F5AD-4B12-A64C-A8B95E0FD496}" srcOrd="1" destOrd="0" presId="urn:microsoft.com/office/officeart/2005/8/layout/orgChart1"/>
    <dgm:cxn modelId="{2211E4CE-E8F9-4075-92AC-04030A561B2C}" type="presParOf" srcId="{2915B89C-6C70-4240-A4A7-42EA5AAF9522}" destId="{47624F44-C18B-4189-8131-EE185403D00E}" srcOrd="1" destOrd="0" presId="urn:microsoft.com/office/officeart/2005/8/layout/orgChart1"/>
    <dgm:cxn modelId="{C2F84581-B3FF-49DB-9FE4-D2C61AED7A00}" type="presParOf" srcId="{47624F44-C18B-4189-8131-EE185403D00E}" destId="{CA979966-1379-432C-8DFB-503E0A554023}" srcOrd="0" destOrd="0" presId="urn:microsoft.com/office/officeart/2005/8/layout/orgChart1"/>
    <dgm:cxn modelId="{C4BFE273-8C5A-4797-AC43-C276C2D702A5}" type="presParOf" srcId="{47624F44-C18B-4189-8131-EE185403D00E}" destId="{9F91351A-C98D-4437-AC44-F66E5544BF5E}" srcOrd="1" destOrd="0" presId="urn:microsoft.com/office/officeart/2005/8/layout/orgChart1"/>
    <dgm:cxn modelId="{D46DE669-8A1E-4F20-8F9E-93B9C63DEEF6}" type="presParOf" srcId="{9F91351A-C98D-4437-AC44-F66E5544BF5E}" destId="{359FF87B-BC4F-49E4-B529-A47FB4979BB1}" srcOrd="0" destOrd="0" presId="urn:microsoft.com/office/officeart/2005/8/layout/orgChart1"/>
    <dgm:cxn modelId="{96E671DA-7D8B-4150-94D8-9967A00F662E}" type="presParOf" srcId="{359FF87B-BC4F-49E4-B529-A47FB4979BB1}" destId="{5F91F568-1E51-4570-B7C3-F80F8881C944}" srcOrd="0" destOrd="0" presId="urn:microsoft.com/office/officeart/2005/8/layout/orgChart1"/>
    <dgm:cxn modelId="{A3EA587B-6E6C-4BBA-8B5F-07DE61058B54}" type="presParOf" srcId="{359FF87B-BC4F-49E4-B529-A47FB4979BB1}" destId="{2DFB5D38-AB4A-4FF3-BA57-35E6FAEADF1C}" srcOrd="1" destOrd="0" presId="urn:microsoft.com/office/officeart/2005/8/layout/orgChart1"/>
    <dgm:cxn modelId="{EE30DF55-6579-4125-9565-DAA92849180A}" type="presParOf" srcId="{9F91351A-C98D-4437-AC44-F66E5544BF5E}" destId="{EF302FB1-4289-4165-A51E-0B39319FAA20}" srcOrd="1" destOrd="0" presId="urn:microsoft.com/office/officeart/2005/8/layout/orgChart1"/>
    <dgm:cxn modelId="{0FD8F36A-EDFC-499C-AAEE-66D6CEFE9917}" type="presParOf" srcId="{9F91351A-C98D-4437-AC44-F66E5544BF5E}" destId="{69B113C1-799B-4B22-8A2A-58ED8117E8C6}" srcOrd="2" destOrd="0" presId="urn:microsoft.com/office/officeart/2005/8/layout/orgChart1"/>
    <dgm:cxn modelId="{02391A95-92BA-455F-909C-E60A85451D91}" type="presParOf" srcId="{47624F44-C18B-4189-8131-EE185403D00E}" destId="{57F97FF0-43D4-4787-9A9B-50842CEBC976}" srcOrd="2" destOrd="0" presId="urn:microsoft.com/office/officeart/2005/8/layout/orgChart1"/>
    <dgm:cxn modelId="{EA81C544-27BC-41BE-8C9B-73D5713B4244}" type="presParOf" srcId="{47624F44-C18B-4189-8131-EE185403D00E}" destId="{7B644410-26A1-4C99-98CC-D0E5D8E8282B}" srcOrd="3" destOrd="0" presId="urn:microsoft.com/office/officeart/2005/8/layout/orgChart1"/>
    <dgm:cxn modelId="{DE3AB78E-F9DD-46CA-9816-90F4FF48741E}" type="presParOf" srcId="{7B644410-26A1-4C99-98CC-D0E5D8E8282B}" destId="{2E754880-52A0-48CA-9E65-A4DADE474503}" srcOrd="0" destOrd="0" presId="urn:microsoft.com/office/officeart/2005/8/layout/orgChart1"/>
    <dgm:cxn modelId="{AFD80CF2-7026-4453-92BD-E01B5E3B6FC0}" type="presParOf" srcId="{2E754880-52A0-48CA-9E65-A4DADE474503}" destId="{8678E865-5994-4651-9914-3035C3E007E4}" srcOrd="0" destOrd="0" presId="urn:microsoft.com/office/officeart/2005/8/layout/orgChart1"/>
    <dgm:cxn modelId="{E229C744-1E97-4BD0-A935-6B53FBD9FB83}" type="presParOf" srcId="{2E754880-52A0-48CA-9E65-A4DADE474503}" destId="{FFBF6A68-E573-4D4B-B98C-524D488353BF}" srcOrd="1" destOrd="0" presId="urn:microsoft.com/office/officeart/2005/8/layout/orgChart1"/>
    <dgm:cxn modelId="{99229CD8-9E62-4B07-B763-025C5B51428C}" type="presParOf" srcId="{7B644410-26A1-4C99-98CC-D0E5D8E8282B}" destId="{90C65127-4753-4070-86CB-B7BF3EE0C8D1}" srcOrd="1" destOrd="0" presId="urn:microsoft.com/office/officeart/2005/8/layout/orgChart1"/>
    <dgm:cxn modelId="{2D702D11-8A33-42B7-94A1-56C080BEFF8B}" type="presParOf" srcId="{7B644410-26A1-4C99-98CC-D0E5D8E8282B}" destId="{3B141881-1A22-4FC8-B81F-774377EF5EAF}" srcOrd="2" destOrd="0" presId="urn:microsoft.com/office/officeart/2005/8/layout/orgChart1"/>
    <dgm:cxn modelId="{CE7681BF-9D5F-4FC2-A765-05F031382FF9}" type="presParOf" srcId="{47624F44-C18B-4189-8131-EE185403D00E}" destId="{5A1B78D5-321F-4445-9FBB-5E5368D0E71A}" srcOrd="4" destOrd="0" presId="urn:microsoft.com/office/officeart/2005/8/layout/orgChart1"/>
    <dgm:cxn modelId="{C57B64B6-7011-4345-A10D-17F618386C6A}" type="presParOf" srcId="{47624F44-C18B-4189-8131-EE185403D00E}" destId="{6AACB442-7628-4823-95C3-BF3CDD8CF98F}" srcOrd="5" destOrd="0" presId="urn:microsoft.com/office/officeart/2005/8/layout/orgChart1"/>
    <dgm:cxn modelId="{180F76B4-046F-4C7E-876E-C1F929C31264}" type="presParOf" srcId="{6AACB442-7628-4823-95C3-BF3CDD8CF98F}" destId="{7DD7BC1E-0F09-4708-BE3C-37D909BAA5C0}" srcOrd="0" destOrd="0" presId="urn:microsoft.com/office/officeart/2005/8/layout/orgChart1"/>
    <dgm:cxn modelId="{D4E1DB41-5DB3-403F-9575-DA590AE64E1C}" type="presParOf" srcId="{7DD7BC1E-0F09-4708-BE3C-37D909BAA5C0}" destId="{81076614-CA68-49BF-9664-C1014B2B58BB}" srcOrd="0" destOrd="0" presId="urn:microsoft.com/office/officeart/2005/8/layout/orgChart1"/>
    <dgm:cxn modelId="{68408106-DC7B-4F90-B955-7B8F90067356}" type="presParOf" srcId="{7DD7BC1E-0F09-4708-BE3C-37D909BAA5C0}" destId="{DC24BB97-950A-4198-A055-27F9F5EEB5CE}" srcOrd="1" destOrd="0" presId="urn:microsoft.com/office/officeart/2005/8/layout/orgChart1"/>
    <dgm:cxn modelId="{BB262B21-ECA7-44D7-82BA-78BA32DD4DE9}" type="presParOf" srcId="{6AACB442-7628-4823-95C3-BF3CDD8CF98F}" destId="{2B7C35EF-8031-4638-9B9A-F382AFE1CA7C}" srcOrd="1" destOrd="0" presId="urn:microsoft.com/office/officeart/2005/8/layout/orgChart1"/>
    <dgm:cxn modelId="{4747AB01-D347-40D4-A789-61E33C1C5E7E}" type="presParOf" srcId="{6AACB442-7628-4823-95C3-BF3CDD8CF98F}" destId="{05239ED9-E57A-4268-813F-FFF84FAAC681}" srcOrd="2" destOrd="0" presId="urn:microsoft.com/office/officeart/2005/8/layout/orgChart1"/>
    <dgm:cxn modelId="{E73F73FD-0425-4C5A-83FA-EF10FCDB2E12}" type="presParOf" srcId="{2915B89C-6C70-4240-A4A7-42EA5AAF9522}" destId="{ABCA0A2C-B68F-4505-B46A-1A0A255BF728}" srcOrd="2" destOrd="0" presId="urn:microsoft.com/office/officeart/2005/8/layout/orgChart1"/>
    <dgm:cxn modelId="{3B08E6F7-524D-492D-818B-76D97E56F377}" type="presParOf" srcId="{35DE48E0-2910-4F02-B318-AD917851D069}" destId="{FB3A951F-0158-446D-B405-1A860241B789}" srcOrd="2" destOrd="0" presId="urn:microsoft.com/office/officeart/2005/8/layout/orgChart1"/>
  </dgm:cxnLst>
  <dgm:bg/>
  <dgm:whole/>
</dgm:dataModel>
</file>

<file path=ppt/diagrams/data5.xml><?xml version="1.0" encoding="utf-8"?>
<dgm:dataModel xmlns:dgm="http://schemas.openxmlformats.org/drawingml/2006/diagram" xmlns:a="http://schemas.openxmlformats.org/drawingml/2006/main">
  <dgm:ptLst>
    <dgm:pt modelId="{5882694A-4F86-4E4D-996E-B32743FB7DA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C1579DEC-BA50-436D-9903-5D70F8DE0CA4}">
      <dgm:prSet phldrT="[Text]"/>
      <dgm:spPr/>
      <dgm:t>
        <a:bodyPr/>
        <a:lstStyle/>
        <a:p>
          <a:r>
            <a:rPr lang="en-US" b="0" dirty="0" smtClean="0">
              <a:latin typeface="Times New Roman" pitchFamily="18" charset="0"/>
              <a:cs typeface="Times New Roman" pitchFamily="18" charset="0"/>
            </a:rPr>
            <a:t>Material cost variance</a:t>
          </a:r>
          <a:endParaRPr lang="en-US" b="0" dirty="0">
            <a:latin typeface="Times New Roman" pitchFamily="18" charset="0"/>
            <a:cs typeface="Times New Roman" pitchFamily="18" charset="0"/>
          </a:endParaRPr>
        </a:p>
      </dgm:t>
    </dgm:pt>
    <dgm:pt modelId="{733763E9-8AEA-47B2-87AD-5FD3D9D0C79D}" type="parTrans" cxnId="{5A4B3C0F-71BE-4617-8EEE-E970E97DE0B4}">
      <dgm:prSet/>
      <dgm:spPr/>
      <dgm:t>
        <a:bodyPr/>
        <a:lstStyle/>
        <a:p>
          <a:endParaRPr lang="en-US"/>
        </a:p>
      </dgm:t>
    </dgm:pt>
    <dgm:pt modelId="{C6842890-A7E0-410A-AFC1-47F8A7745B41}" type="sibTrans" cxnId="{5A4B3C0F-71BE-4617-8EEE-E970E97DE0B4}">
      <dgm:prSet/>
      <dgm:spPr/>
      <dgm:t>
        <a:bodyPr/>
        <a:lstStyle/>
        <a:p>
          <a:endParaRPr lang="en-US"/>
        </a:p>
      </dgm:t>
    </dgm:pt>
    <dgm:pt modelId="{E2D53D7D-8065-4AD1-B50D-3966013FC4AB}">
      <dgm:prSet phldrT="[Text]"/>
      <dgm:spPr/>
      <dgm:t>
        <a:bodyPr/>
        <a:lstStyle/>
        <a:p>
          <a:r>
            <a:rPr lang="en-US" dirty="0" smtClean="0">
              <a:latin typeface="Times New Roman" pitchFamily="18" charset="0"/>
              <a:cs typeface="Times New Roman" pitchFamily="18" charset="0"/>
            </a:rPr>
            <a:t>Material price variance</a:t>
          </a:r>
          <a:endParaRPr lang="en-US" dirty="0">
            <a:latin typeface="Times New Roman" pitchFamily="18" charset="0"/>
            <a:cs typeface="Times New Roman" pitchFamily="18" charset="0"/>
          </a:endParaRPr>
        </a:p>
      </dgm:t>
    </dgm:pt>
    <dgm:pt modelId="{9D29A0DE-4181-4280-9A73-6ECF5262A4DD}" type="parTrans" cxnId="{550ABFEB-14BD-4348-A18B-A1EFF30FD2FD}">
      <dgm:prSet/>
      <dgm:spPr/>
      <dgm:t>
        <a:bodyPr/>
        <a:lstStyle/>
        <a:p>
          <a:endParaRPr lang="en-US"/>
        </a:p>
      </dgm:t>
    </dgm:pt>
    <dgm:pt modelId="{D496EB59-2839-44E2-82AF-D8B86CEC0193}" type="sibTrans" cxnId="{550ABFEB-14BD-4348-A18B-A1EFF30FD2FD}">
      <dgm:prSet/>
      <dgm:spPr/>
      <dgm:t>
        <a:bodyPr/>
        <a:lstStyle/>
        <a:p>
          <a:endParaRPr lang="en-US"/>
        </a:p>
      </dgm:t>
    </dgm:pt>
    <dgm:pt modelId="{16FDE6FA-B512-4461-9F19-A3C900075201}">
      <dgm:prSet phldrT="[Text]"/>
      <dgm:spPr/>
      <dgm:t>
        <a:bodyPr/>
        <a:lstStyle/>
        <a:p>
          <a:r>
            <a:rPr lang="en-US" dirty="0" smtClean="0">
              <a:latin typeface="Times New Roman" pitchFamily="18" charset="0"/>
              <a:cs typeface="Times New Roman" pitchFamily="18" charset="0"/>
            </a:rPr>
            <a:t>Material usage variance</a:t>
          </a:r>
          <a:endParaRPr lang="en-US" dirty="0">
            <a:latin typeface="Times New Roman" pitchFamily="18" charset="0"/>
            <a:cs typeface="Times New Roman" pitchFamily="18" charset="0"/>
          </a:endParaRPr>
        </a:p>
      </dgm:t>
    </dgm:pt>
    <dgm:pt modelId="{42934899-2151-41E0-807A-0CF7EADB831E}" type="parTrans" cxnId="{9C8017C3-03A4-4BB4-8D29-85849920CB79}">
      <dgm:prSet/>
      <dgm:spPr/>
      <dgm:t>
        <a:bodyPr/>
        <a:lstStyle/>
        <a:p>
          <a:endParaRPr lang="en-US"/>
        </a:p>
      </dgm:t>
    </dgm:pt>
    <dgm:pt modelId="{D31AA845-FD1D-4906-BDAE-0AB98B0FB5CE}" type="sibTrans" cxnId="{9C8017C3-03A4-4BB4-8D29-85849920CB79}">
      <dgm:prSet/>
      <dgm:spPr/>
      <dgm:t>
        <a:bodyPr/>
        <a:lstStyle/>
        <a:p>
          <a:endParaRPr lang="en-US"/>
        </a:p>
      </dgm:t>
    </dgm:pt>
    <dgm:pt modelId="{49E715F0-69B2-403C-8FA6-4C3130C3245C}">
      <dgm:prSet phldrT="[Text]"/>
      <dgm:spPr/>
      <dgm:t>
        <a:bodyPr/>
        <a:lstStyle/>
        <a:p>
          <a:r>
            <a:rPr lang="en-US" dirty="0" smtClean="0">
              <a:latin typeface="Times New Roman" pitchFamily="18" charset="0"/>
              <a:cs typeface="Times New Roman" pitchFamily="18" charset="0"/>
            </a:rPr>
            <a:t>Material mix variance</a:t>
          </a:r>
          <a:endParaRPr lang="en-US" dirty="0">
            <a:latin typeface="Times New Roman" pitchFamily="18" charset="0"/>
            <a:cs typeface="Times New Roman" pitchFamily="18" charset="0"/>
          </a:endParaRPr>
        </a:p>
      </dgm:t>
    </dgm:pt>
    <dgm:pt modelId="{FA0B4D93-736E-4C80-8258-650CD7FA4A01}" type="parTrans" cxnId="{F70EE7C2-971A-4C0A-BACA-DFB037E90AA7}">
      <dgm:prSet/>
      <dgm:spPr/>
      <dgm:t>
        <a:bodyPr/>
        <a:lstStyle/>
        <a:p>
          <a:endParaRPr lang="en-US"/>
        </a:p>
      </dgm:t>
    </dgm:pt>
    <dgm:pt modelId="{E09266A1-287E-4062-9367-D8D49802C377}" type="sibTrans" cxnId="{F70EE7C2-971A-4C0A-BACA-DFB037E90AA7}">
      <dgm:prSet/>
      <dgm:spPr/>
      <dgm:t>
        <a:bodyPr/>
        <a:lstStyle/>
        <a:p>
          <a:endParaRPr lang="en-US"/>
        </a:p>
      </dgm:t>
    </dgm:pt>
    <dgm:pt modelId="{8D7E7806-271D-4062-8FB1-EF4614096EE9}">
      <dgm:prSet phldrT="[Text]"/>
      <dgm:spPr/>
      <dgm:t>
        <a:bodyPr/>
        <a:lstStyle/>
        <a:p>
          <a:r>
            <a:rPr lang="en-US" dirty="0" smtClean="0">
              <a:latin typeface="Times New Roman" pitchFamily="18" charset="0"/>
              <a:cs typeface="Times New Roman" pitchFamily="18" charset="0"/>
            </a:rPr>
            <a:t>Material yield variance</a:t>
          </a:r>
          <a:endParaRPr lang="en-US" dirty="0">
            <a:latin typeface="Times New Roman" pitchFamily="18" charset="0"/>
            <a:cs typeface="Times New Roman" pitchFamily="18" charset="0"/>
          </a:endParaRPr>
        </a:p>
      </dgm:t>
    </dgm:pt>
    <dgm:pt modelId="{ABFC71D1-D4B0-4663-A386-92336B9DE9D6}" type="parTrans" cxnId="{731CD2AE-2B6F-4EA3-9897-56C4B22F2BCD}">
      <dgm:prSet/>
      <dgm:spPr/>
      <dgm:t>
        <a:bodyPr/>
        <a:lstStyle/>
        <a:p>
          <a:endParaRPr lang="en-US"/>
        </a:p>
      </dgm:t>
    </dgm:pt>
    <dgm:pt modelId="{524A8380-EF57-45CC-B31F-A368AC75D28B}" type="sibTrans" cxnId="{731CD2AE-2B6F-4EA3-9897-56C4B22F2BCD}">
      <dgm:prSet/>
      <dgm:spPr/>
      <dgm:t>
        <a:bodyPr/>
        <a:lstStyle/>
        <a:p>
          <a:endParaRPr lang="en-US"/>
        </a:p>
      </dgm:t>
    </dgm:pt>
    <dgm:pt modelId="{EF7F3ECA-2E98-43A4-A72D-AC43DA6F1CD3}" type="pres">
      <dgm:prSet presAssocID="{5882694A-4F86-4E4D-996E-B32743FB7DA3}" presName="hierChild1" presStyleCnt="0">
        <dgm:presLayoutVars>
          <dgm:chPref val="1"/>
          <dgm:dir/>
          <dgm:animOne val="branch"/>
          <dgm:animLvl val="lvl"/>
          <dgm:resizeHandles/>
        </dgm:presLayoutVars>
      </dgm:prSet>
      <dgm:spPr/>
      <dgm:t>
        <a:bodyPr/>
        <a:lstStyle/>
        <a:p>
          <a:endParaRPr lang="en-US"/>
        </a:p>
      </dgm:t>
    </dgm:pt>
    <dgm:pt modelId="{4526914B-9588-4E4C-B456-A78FD2208EA1}" type="pres">
      <dgm:prSet presAssocID="{C1579DEC-BA50-436D-9903-5D70F8DE0CA4}" presName="hierRoot1" presStyleCnt="0"/>
      <dgm:spPr/>
    </dgm:pt>
    <dgm:pt modelId="{F70E25FE-0025-47EB-B2CC-836498AD388C}" type="pres">
      <dgm:prSet presAssocID="{C1579DEC-BA50-436D-9903-5D70F8DE0CA4}" presName="composite" presStyleCnt="0"/>
      <dgm:spPr/>
    </dgm:pt>
    <dgm:pt modelId="{2829014B-F6E2-4AFF-A1ED-DB5130667C61}" type="pres">
      <dgm:prSet presAssocID="{C1579DEC-BA50-436D-9903-5D70F8DE0CA4}" presName="background" presStyleLbl="node0" presStyleIdx="0" presStyleCnt="3"/>
      <dgm:spPr/>
    </dgm:pt>
    <dgm:pt modelId="{B6E604E1-B9DF-463B-A324-55B884DD4C00}" type="pres">
      <dgm:prSet presAssocID="{C1579DEC-BA50-436D-9903-5D70F8DE0CA4}" presName="text" presStyleLbl="fgAcc0" presStyleIdx="0" presStyleCnt="3" custLinFactNeighborX="17618" custLinFactNeighborY="-91318">
        <dgm:presLayoutVars>
          <dgm:chPref val="3"/>
        </dgm:presLayoutVars>
      </dgm:prSet>
      <dgm:spPr/>
      <dgm:t>
        <a:bodyPr/>
        <a:lstStyle/>
        <a:p>
          <a:endParaRPr lang="en-US"/>
        </a:p>
      </dgm:t>
    </dgm:pt>
    <dgm:pt modelId="{13753D3F-0BD3-4D0D-8BD3-64D87CBADE6F}" type="pres">
      <dgm:prSet presAssocID="{C1579DEC-BA50-436D-9903-5D70F8DE0CA4}" presName="hierChild2" presStyleCnt="0"/>
      <dgm:spPr/>
    </dgm:pt>
    <dgm:pt modelId="{49186999-9682-4580-A227-86C236E9475D}" type="pres">
      <dgm:prSet presAssocID="{9D29A0DE-4181-4280-9A73-6ECF5262A4DD}" presName="Name10" presStyleLbl="parChTrans1D2" presStyleIdx="0" presStyleCnt="2"/>
      <dgm:spPr/>
      <dgm:t>
        <a:bodyPr/>
        <a:lstStyle/>
        <a:p>
          <a:endParaRPr lang="en-US"/>
        </a:p>
      </dgm:t>
    </dgm:pt>
    <dgm:pt modelId="{CBA1B2F0-0507-4BAF-A014-FEF39ED52687}" type="pres">
      <dgm:prSet presAssocID="{E2D53D7D-8065-4AD1-B50D-3966013FC4AB}" presName="hierRoot2" presStyleCnt="0"/>
      <dgm:spPr/>
    </dgm:pt>
    <dgm:pt modelId="{F6793CA3-14E2-4667-ADF4-5DB9539723BB}" type="pres">
      <dgm:prSet presAssocID="{E2D53D7D-8065-4AD1-B50D-3966013FC4AB}" presName="composite2" presStyleCnt="0"/>
      <dgm:spPr/>
    </dgm:pt>
    <dgm:pt modelId="{D04933F3-7956-4A0E-84F5-1F90BB4EFF18}" type="pres">
      <dgm:prSet presAssocID="{E2D53D7D-8065-4AD1-B50D-3966013FC4AB}" presName="background2" presStyleLbl="node2" presStyleIdx="0" presStyleCnt="2"/>
      <dgm:spPr/>
    </dgm:pt>
    <dgm:pt modelId="{4DD9794E-8553-4459-A7C2-774A8999BBEA}" type="pres">
      <dgm:prSet presAssocID="{E2D53D7D-8065-4AD1-B50D-3966013FC4AB}" presName="text2" presStyleLbl="fgAcc2" presStyleIdx="0" presStyleCnt="2" custLinFactNeighborX="1096" custLinFactNeighborY="-76254">
        <dgm:presLayoutVars>
          <dgm:chPref val="3"/>
        </dgm:presLayoutVars>
      </dgm:prSet>
      <dgm:spPr/>
      <dgm:t>
        <a:bodyPr/>
        <a:lstStyle/>
        <a:p>
          <a:endParaRPr lang="en-US"/>
        </a:p>
      </dgm:t>
    </dgm:pt>
    <dgm:pt modelId="{7B17A1C7-4C00-4D64-85F5-BA325573E3C7}" type="pres">
      <dgm:prSet presAssocID="{E2D53D7D-8065-4AD1-B50D-3966013FC4AB}" presName="hierChild3" presStyleCnt="0"/>
      <dgm:spPr/>
    </dgm:pt>
    <dgm:pt modelId="{F4A1E24B-B0E3-4947-A8BD-A32139902906}" type="pres">
      <dgm:prSet presAssocID="{42934899-2151-41E0-807A-0CF7EADB831E}" presName="Name10" presStyleLbl="parChTrans1D2" presStyleIdx="1" presStyleCnt="2"/>
      <dgm:spPr/>
      <dgm:t>
        <a:bodyPr/>
        <a:lstStyle/>
        <a:p>
          <a:endParaRPr lang="en-US"/>
        </a:p>
      </dgm:t>
    </dgm:pt>
    <dgm:pt modelId="{018E0992-6790-4F14-9A40-3C5846F7AAA8}" type="pres">
      <dgm:prSet presAssocID="{16FDE6FA-B512-4461-9F19-A3C900075201}" presName="hierRoot2" presStyleCnt="0"/>
      <dgm:spPr/>
    </dgm:pt>
    <dgm:pt modelId="{E0D426BF-537D-4848-8881-D7366EBB802B}" type="pres">
      <dgm:prSet presAssocID="{16FDE6FA-B512-4461-9F19-A3C900075201}" presName="composite2" presStyleCnt="0"/>
      <dgm:spPr/>
    </dgm:pt>
    <dgm:pt modelId="{7640B80F-D576-4A18-BF41-71A2905B4C4F}" type="pres">
      <dgm:prSet presAssocID="{16FDE6FA-B512-4461-9F19-A3C900075201}" presName="background2" presStyleLbl="node2" presStyleIdx="1" presStyleCnt="2"/>
      <dgm:spPr/>
    </dgm:pt>
    <dgm:pt modelId="{13BB3FAB-519F-4D28-96BE-EDDD9E1415A8}" type="pres">
      <dgm:prSet presAssocID="{16FDE6FA-B512-4461-9F19-A3C900075201}" presName="text2" presStyleLbl="fgAcc2" presStyleIdx="1" presStyleCnt="2" custLinFactNeighborX="95430" custLinFactNeighborY="-76254">
        <dgm:presLayoutVars>
          <dgm:chPref val="3"/>
        </dgm:presLayoutVars>
      </dgm:prSet>
      <dgm:spPr/>
      <dgm:t>
        <a:bodyPr/>
        <a:lstStyle/>
        <a:p>
          <a:endParaRPr lang="en-US"/>
        </a:p>
      </dgm:t>
    </dgm:pt>
    <dgm:pt modelId="{31958040-E67E-4E72-97BE-021CA912626D}" type="pres">
      <dgm:prSet presAssocID="{16FDE6FA-B512-4461-9F19-A3C900075201}" presName="hierChild3" presStyleCnt="0"/>
      <dgm:spPr/>
    </dgm:pt>
    <dgm:pt modelId="{7F9A6416-3FCD-4827-972A-BE5621AA7E3D}" type="pres">
      <dgm:prSet presAssocID="{49E715F0-69B2-403C-8FA6-4C3130C3245C}" presName="hierRoot1" presStyleCnt="0"/>
      <dgm:spPr/>
    </dgm:pt>
    <dgm:pt modelId="{8DDF7783-EE93-436A-A578-1EC8EFFE788A}" type="pres">
      <dgm:prSet presAssocID="{49E715F0-69B2-403C-8FA6-4C3130C3245C}" presName="composite" presStyleCnt="0"/>
      <dgm:spPr/>
    </dgm:pt>
    <dgm:pt modelId="{FF789211-6986-4197-8BA8-99B908187813}" type="pres">
      <dgm:prSet presAssocID="{49E715F0-69B2-403C-8FA6-4C3130C3245C}" presName="background" presStyleLbl="node0" presStyleIdx="1" presStyleCnt="3"/>
      <dgm:spPr/>
    </dgm:pt>
    <dgm:pt modelId="{8D60EC8F-62EE-4F08-8DCA-74B550A801AA}" type="pres">
      <dgm:prSet presAssocID="{49E715F0-69B2-403C-8FA6-4C3130C3245C}" presName="text" presStyleLbl="fgAcc0" presStyleIdx="1" presStyleCnt="3" custLinFactY="100000" custLinFactNeighborX="-28560" custLinFactNeighborY="120938">
        <dgm:presLayoutVars>
          <dgm:chPref val="3"/>
        </dgm:presLayoutVars>
      </dgm:prSet>
      <dgm:spPr/>
      <dgm:t>
        <a:bodyPr/>
        <a:lstStyle/>
        <a:p>
          <a:endParaRPr lang="en-US"/>
        </a:p>
      </dgm:t>
    </dgm:pt>
    <dgm:pt modelId="{A9490B84-5443-49CE-A4DB-D39B36109723}" type="pres">
      <dgm:prSet presAssocID="{49E715F0-69B2-403C-8FA6-4C3130C3245C}" presName="hierChild2" presStyleCnt="0"/>
      <dgm:spPr/>
    </dgm:pt>
    <dgm:pt modelId="{8761E76C-1F46-428B-8E96-5D706F6D051A}" type="pres">
      <dgm:prSet presAssocID="{8D7E7806-271D-4062-8FB1-EF4614096EE9}" presName="hierRoot1" presStyleCnt="0"/>
      <dgm:spPr/>
    </dgm:pt>
    <dgm:pt modelId="{24EADE19-536E-470C-AC43-4F8923F602B3}" type="pres">
      <dgm:prSet presAssocID="{8D7E7806-271D-4062-8FB1-EF4614096EE9}" presName="composite" presStyleCnt="0"/>
      <dgm:spPr/>
    </dgm:pt>
    <dgm:pt modelId="{59AE029D-DE5F-4A2E-80CE-AC9174E1C0A1}" type="pres">
      <dgm:prSet presAssocID="{8D7E7806-271D-4062-8FB1-EF4614096EE9}" presName="background" presStyleLbl="node0" presStyleIdx="2" presStyleCnt="3"/>
      <dgm:spPr/>
    </dgm:pt>
    <dgm:pt modelId="{A8EF0CD2-44C9-4CC1-8D81-320E1184F2C9}" type="pres">
      <dgm:prSet presAssocID="{8D7E7806-271D-4062-8FB1-EF4614096EE9}" presName="text" presStyleLbl="fgAcc0" presStyleIdx="2" presStyleCnt="3" custLinFactY="100000" custLinFactNeighborX="-4607" custLinFactNeighborY="119330">
        <dgm:presLayoutVars>
          <dgm:chPref val="3"/>
        </dgm:presLayoutVars>
      </dgm:prSet>
      <dgm:spPr/>
      <dgm:t>
        <a:bodyPr/>
        <a:lstStyle/>
        <a:p>
          <a:endParaRPr lang="en-US"/>
        </a:p>
      </dgm:t>
    </dgm:pt>
    <dgm:pt modelId="{2C119826-0AA9-42BF-8602-03242319E19F}" type="pres">
      <dgm:prSet presAssocID="{8D7E7806-271D-4062-8FB1-EF4614096EE9}" presName="hierChild2" presStyleCnt="0"/>
      <dgm:spPr/>
    </dgm:pt>
  </dgm:ptLst>
  <dgm:cxnLst>
    <dgm:cxn modelId="{5A4B3C0F-71BE-4617-8EEE-E970E97DE0B4}" srcId="{5882694A-4F86-4E4D-996E-B32743FB7DA3}" destId="{C1579DEC-BA50-436D-9903-5D70F8DE0CA4}" srcOrd="0" destOrd="0" parTransId="{733763E9-8AEA-47B2-87AD-5FD3D9D0C79D}" sibTransId="{C6842890-A7E0-410A-AFC1-47F8A7745B41}"/>
    <dgm:cxn modelId="{46CE7A98-DDA0-4AA2-A2A4-B54ABC05364C}" type="presOf" srcId="{C1579DEC-BA50-436D-9903-5D70F8DE0CA4}" destId="{B6E604E1-B9DF-463B-A324-55B884DD4C00}" srcOrd="0" destOrd="0" presId="urn:microsoft.com/office/officeart/2005/8/layout/hierarchy1"/>
    <dgm:cxn modelId="{B4A6E50F-FEF5-48E1-90FB-D2B65E73F593}" type="presOf" srcId="{42934899-2151-41E0-807A-0CF7EADB831E}" destId="{F4A1E24B-B0E3-4947-A8BD-A32139902906}" srcOrd="0" destOrd="0" presId="urn:microsoft.com/office/officeart/2005/8/layout/hierarchy1"/>
    <dgm:cxn modelId="{FB3CC8B2-9422-4859-969D-DC96A636C909}" type="presOf" srcId="{9D29A0DE-4181-4280-9A73-6ECF5262A4DD}" destId="{49186999-9682-4580-A227-86C236E9475D}" srcOrd="0" destOrd="0" presId="urn:microsoft.com/office/officeart/2005/8/layout/hierarchy1"/>
    <dgm:cxn modelId="{9C8017C3-03A4-4BB4-8D29-85849920CB79}" srcId="{C1579DEC-BA50-436D-9903-5D70F8DE0CA4}" destId="{16FDE6FA-B512-4461-9F19-A3C900075201}" srcOrd="1" destOrd="0" parTransId="{42934899-2151-41E0-807A-0CF7EADB831E}" sibTransId="{D31AA845-FD1D-4906-BDAE-0AB98B0FB5CE}"/>
    <dgm:cxn modelId="{F70EE7C2-971A-4C0A-BACA-DFB037E90AA7}" srcId="{5882694A-4F86-4E4D-996E-B32743FB7DA3}" destId="{49E715F0-69B2-403C-8FA6-4C3130C3245C}" srcOrd="1" destOrd="0" parTransId="{FA0B4D93-736E-4C80-8258-650CD7FA4A01}" sibTransId="{E09266A1-287E-4062-9367-D8D49802C377}"/>
    <dgm:cxn modelId="{67F4DD8B-B18A-4F0C-A594-A3F115842ABF}" type="presOf" srcId="{8D7E7806-271D-4062-8FB1-EF4614096EE9}" destId="{A8EF0CD2-44C9-4CC1-8D81-320E1184F2C9}" srcOrd="0" destOrd="0" presId="urn:microsoft.com/office/officeart/2005/8/layout/hierarchy1"/>
    <dgm:cxn modelId="{731CD2AE-2B6F-4EA3-9897-56C4B22F2BCD}" srcId="{5882694A-4F86-4E4D-996E-B32743FB7DA3}" destId="{8D7E7806-271D-4062-8FB1-EF4614096EE9}" srcOrd="2" destOrd="0" parTransId="{ABFC71D1-D4B0-4663-A386-92336B9DE9D6}" sibTransId="{524A8380-EF57-45CC-B31F-A368AC75D28B}"/>
    <dgm:cxn modelId="{255C76A7-28EB-4B47-A1D8-7EA7CC477C75}" type="presOf" srcId="{5882694A-4F86-4E4D-996E-B32743FB7DA3}" destId="{EF7F3ECA-2E98-43A4-A72D-AC43DA6F1CD3}" srcOrd="0" destOrd="0" presId="urn:microsoft.com/office/officeart/2005/8/layout/hierarchy1"/>
    <dgm:cxn modelId="{F707A5A9-7CE2-4225-B629-9B013E786502}" type="presOf" srcId="{16FDE6FA-B512-4461-9F19-A3C900075201}" destId="{13BB3FAB-519F-4D28-96BE-EDDD9E1415A8}" srcOrd="0" destOrd="0" presId="urn:microsoft.com/office/officeart/2005/8/layout/hierarchy1"/>
    <dgm:cxn modelId="{4106A6DB-2A8D-4572-8A93-495F5DE8E233}" type="presOf" srcId="{49E715F0-69B2-403C-8FA6-4C3130C3245C}" destId="{8D60EC8F-62EE-4F08-8DCA-74B550A801AA}" srcOrd="0" destOrd="0" presId="urn:microsoft.com/office/officeart/2005/8/layout/hierarchy1"/>
    <dgm:cxn modelId="{42E8F609-B5A8-41AD-99B7-8795FE5346B2}" type="presOf" srcId="{E2D53D7D-8065-4AD1-B50D-3966013FC4AB}" destId="{4DD9794E-8553-4459-A7C2-774A8999BBEA}" srcOrd="0" destOrd="0" presId="urn:microsoft.com/office/officeart/2005/8/layout/hierarchy1"/>
    <dgm:cxn modelId="{550ABFEB-14BD-4348-A18B-A1EFF30FD2FD}" srcId="{C1579DEC-BA50-436D-9903-5D70F8DE0CA4}" destId="{E2D53D7D-8065-4AD1-B50D-3966013FC4AB}" srcOrd="0" destOrd="0" parTransId="{9D29A0DE-4181-4280-9A73-6ECF5262A4DD}" sibTransId="{D496EB59-2839-44E2-82AF-D8B86CEC0193}"/>
    <dgm:cxn modelId="{60BFBEE9-725E-4489-923D-EC4237915FCA}" type="presParOf" srcId="{EF7F3ECA-2E98-43A4-A72D-AC43DA6F1CD3}" destId="{4526914B-9588-4E4C-B456-A78FD2208EA1}" srcOrd="0" destOrd="0" presId="urn:microsoft.com/office/officeart/2005/8/layout/hierarchy1"/>
    <dgm:cxn modelId="{86362BF6-E1D1-4E62-8A97-4103341E1118}" type="presParOf" srcId="{4526914B-9588-4E4C-B456-A78FD2208EA1}" destId="{F70E25FE-0025-47EB-B2CC-836498AD388C}" srcOrd="0" destOrd="0" presId="urn:microsoft.com/office/officeart/2005/8/layout/hierarchy1"/>
    <dgm:cxn modelId="{CDB53948-968C-4CDF-B10F-CAB4C35C5C0D}" type="presParOf" srcId="{F70E25FE-0025-47EB-B2CC-836498AD388C}" destId="{2829014B-F6E2-4AFF-A1ED-DB5130667C61}" srcOrd="0" destOrd="0" presId="urn:microsoft.com/office/officeart/2005/8/layout/hierarchy1"/>
    <dgm:cxn modelId="{DD37505E-7BD4-40F9-AE31-4CF965E7E6B3}" type="presParOf" srcId="{F70E25FE-0025-47EB-B2CC-836498AD388C}" destId="{B6E604E1-B9DF-463B-A324-55B884DD4C00}" srcOrd="1" destOrd="0" presId="urn:microsoft.com/office/officeart/2005/8/layout/hierarchy1"/>
    <dgm:cxn modelId="{F1FC63EE-D710-41B2-988A-8BF5EAC0D92F}" type="presParOf" srcId="{4526914B-9588-4E4C-B456-A78FD2208EA1}" destId="{13753D3F-0BD3-4D0D-8BD3-64D87CBADE6F}" srcOrd="1" destOrd="0" presId="urn:microsoft.com/office/officeart/2005/8/layout/hierarchy1"/>
    <dgm:cxn modelId="{456BFEC7-110D-4818-9BB5-6237FE709789}" type="presParOf" srcId="{13753D3F-0BD3-4D0D-8BD3-64D87CBADE6F}" destId="{49186999-9682-4580-A227-86C236E9475D}" srcOrd="0" destOrd="0" presId="urn:microsoft.com/office/officeart/2005/8/layout/hierarchy1"/>
    <dgm:cxn modelId="{F1F9C339-4238-4AAF-A93A-2F00EBF014A9}" type="presParOf" srcId="{13753D3F-0BD3-4D0D-8BD3-64D87CBADE6F}" destId="{CBA1B2F0-0507-4BAF-A014-FEF39ED52687}" srcOrd="1" destOrd="0" presId="urn:microsoft.com/office/officeart/2005/8/layout/hierarchy1"/>
    <dgm:cxn modelId="{83D23F2D-076B-4ADA-92B2-2A1967EE1714}" type="presParOf" srcId="{CBA1B2F0-0507-4BAF-A014-FEF39ED52687}" destId="{F6793CA3-14E2-4667-ADF4-5DB9539723BB}" srcOrd="0" destOrd="0" presId="urn:microsoft.com/office/officeart/2005/8/layout/hierarchy1"/>
    <dgm:cxn modelId="{E5B3D007-58FB-44CF-820C-0ED49835DB1C}" type="presParOf" srcId="{F6793CA3-14E2-4667-ADF4-5DB9539723BB}" destId="{D04933F3-7956-4A0E-84F5-1F90BB4EFF18}" srcOrd="0" destOrd="0" presId="urn:microsoft.com/office/officeart/2005/8/layout/hierarchy1"/>
    <dgm:cxn modelId="{EA1F2095-76D9-4448-B20C-4A45157664FD}" type="presParOf" srcId="{F6793CA3-14E2-4667-ADF4-5DB9539723BB}" destId="{4DD9794E-8553-4459-A7C2-774A8999BBEA}" srcOrd="1" destOrd="0" presId="urn:microsoft.com/office/officeart/2005/8/layout/hierarchy1"/>
    <dgm:cxn modelId="{3102F593-4377-40FA-B5F0-564B105B2F49}" type="presParOf" srcId="{CBA1B2F0-0507-4BAF-A014-FEF39ED52687}" destId="{7B17A1C7-4C00-4D64-85F5-BA325573E3C7}" srcOrd="1" destOrd="0" presId="urn:microsoft.com/office/officeart/2005/8/layout/hierarchy1"/>
    <dgm:cxn modelId="{E2F1F7DD-0A6C-4941-B277-3CCF8598C21D}" type="presParOf" srcId="{13753D3F-0BD3-4D0D-8BD3-64D87CBADE6F}" destId="{F4A1E24B-B0E3-4947-A8BD-A32139902906}" srcOrd="2" destOrd="0" presId="urn:microsoft.com/office/officeart/2005/8/layout/hierarchy1"/>
    <dgm:cxn modelId="{12F4D2E0-C747-4B6F-BE48-E17780488360}" type="presParOf" srcId="{13753D3F-0BD3-4D0D-8BD3-64D87CBADE6F}" destId="{018E0992-6790-4F14-9A40-3C5846F7AAA8}" srcOrd="3" destOrd="0" presId="urn:microsoft.com/office/officeart/2005/8/layout/hierarchy1"/>
    <dgm:cxn modelId="{FDE132E6-30D7-41EA-96AC-98AD421EB29E}" type="presParOf" srcId="{018E0992-6790-4F14-9A40-3C5846F7AAA8}" destId="{E0D426BF-537D-4848-8881-D7366EBB802B}" srcOrd="0" destOrd="0" presId="urn:microsoft.com/office/officeart/2005/8/layout/hierarchy1"/>
    <dgm:cxn modelId="{9E4A88DD-70A1-4E0C-A9BF-EEF679BFFD89}" type="presParOf" srcId="{E0D426BF-537D-4848-8881-D7366EBB802B}" destId="{7640B80F-D576-4A18-BF41-71A2905B4C4F}" srcOrd="0" destOrd="0" presId="urn:microsoft.com/office/officeart/2005/8/layout/hierarchy1"/>
    <dgm:cxn modelId="{46D905CE-D962-4C4D-B99A-69F0F61D17EA}" type="presParOf" srcId="{E0D426BF-537D-4848-8881-D7366EBB802B}" destId="{13BB3FAB-519F-4D28-96BE-EDDD9E1415A8}" srcOrd="1" destOrd="0" presId="urn:microsoft.com/office/officeart/2005/8/layout/hierarchy1"/>
    <dgm:cxn modelId="{07C12530-0876-4420-B781-1CC152C3CEF8}" type="presParOf" srcId="{018E0992-6790-4F14-9A40-3C5846F7AAA8}" destId="{31958040-E67E-4E72-97BE-021CA912626D}" srcOrd="1" destOrd="0" presId="urn:microsoft.com/office/officeart/2005/8/layout/hierarchy1"/>
    <dgm:cxn modelId="{4B05466B-47A1-416A-8403-812B30340798}" type="presParOf" srcId="{EF7F3ECA-2E98-43A4-A72D-AC43DA6F1CD3}" destId="{7F9A6416-3FCD-4827-972A-BE5621AA7E3D}" srcOrd="1" destOrd="0" presId="urn:microsoft.com/office/officeart/2005/8/layout/hierarchy1"/>
    <dgm:cxn modelId="{F0D03AB3-30D1-4E86-8FFD-4954941D47C1}" type="presParOf" srcId="{7F9A6416-3FCD-4827-972A-BE5621AA7E3D}" destId="{8DDF7783-EE93-436A-A578-1EC8EFFE788A}" srcOrd="0" destOrd="0" presId="urn:microsoft.com/office/officeart/2005/8/layout/hierarchy1"/>
    <dgm:cxn modelId="{8951F482-0D50-4625-A59A-52214EFB67EC}" type="presParOf" srcId="{8DDF7783-EE93-436A-A578-1EC8EFFE788A}" destId="{FF789211-6986-4197-8BA8-99B908187813}" srcOrd="0" destOrd="0" presId="urn:microsoft.com/office/officeart/2005/8/layout/hierarchy1"/>
    <dgm:cxn modelId="{E237B6C7-BA65-4F4D-A22C-5822F7E465D7}" type="presParOf" srcId="{8DDF7783-EE93-436A-A578-1EC8EFFE788A}" destId="{8D60EC8F-62EE-4F08-8DCA-74B550A801AA}" srcOrd="1" destOrd="0" presId="urn:microsoft.com/office/officeart/2005/8/layout/hierarchy1"/>
    <dgm:cxn modelId="{38B805F4-4B46-41F6-AAAD-891076484675}" type="presParOf" srcId="{7F9A6416-3FCD-4827-972A-BE5621AA7E3D}" destId="{A9490B84-5443-49CE-A4DB-D39B36109723}" srcOrd="1" destOrd="0" presId="urn:microsoft.com/office/officeart/2005/8/layout/hierarchy1"/>
    <dgm:cxn modelId="{C958202B-FF8C-470F-A998-1701F29629BD}" type="presParOf" srcId="{EF7F3ECA-2E98-43A4-A72D-AC43DA6F1CD3}" destId="{8761E76C-1F46-428B-8E96-5D706F6D051A}" srcOrd="2" destOrd="0" presId="urn:microsoft.com/office/officeart/2005/8/layout/hierarchy1"/>
    <dgm:cxn modelId="{34FABC86-A947-41A8-87C9-CFDEEE8C7214}" type="presParOf" srcId="{8761E76C-1F46-428B-8E96-5D706F6D051A}" destId="{24EADE19-536E-470C-AC43-4F8923F602B3}" srcOrd="0" destOrd="0" presId="urn:microsoft.com/office/officeart/2005/8/layout/hierarchy1"/>
    <dgm:cxn modelId="{3BE7C34D-CF46-4A77-95DC-F943B9EDC0D1}" type="presParOf" srcId="{24EADE19-536E-470C-AC43-4F8923F602B3}" destId="{59AE029D-DE5F-4A2E-80CE-AC9174E1C0A1}" srcOrd="0" destOrd="0" presId="urn:microsoft.com/office/officeart/2005/8/layout/hierarchy1"/>
    <dgm:cxn modelId="{EDE8226C-0112-4F2C-BDFF-F120F7354943}" type="presParOf" srcId="{24EADE19-536E-470C-AC43-4F8923F602B3}" destId="{A8EF0CD2-44C9-4CC1-8D81-320E1184F2C9}" srcOrd="1" destOrd="0" presId="urn:microsoft.com/office/officeart/2005/8/layout/hierarchy1"/>
    <dgm:cxn modelId="{EDFFC886-7176-4D78-84AE-7C8DC3C067CD}" type="presParOf" srcId="{8761E76C-1F46-428B-8E96-5D706F6D051A}" destId="{2C119826-0AA9-42BF-8602-03242319E19F}" srcOrd="1" destOrd="0" presId="urn:microsoft.com/office/officeart/2005/8/layout/hierarchy1"/>
  </dgm:cxnLst>
  <dgm:bg/>
  <dgm:whole/>
</dgm:dataModel>
</file>

<file path=ppt/diagrams/data6.xml><?xml version="1.0" encoding="utf-8"?>
<dgm:dataModel xmlns:dgm="http://schemas.openxmlformats.org/drawingml/2006/diagram" xmlns:a="http://schemas.openxmlformats.org/drawingml/2006/main">
  <dgm:ptLst>
    <dgm:pt modelId="{171C65A9-29C9-4EB8-B420-1E33CFCD7B20}"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n-US"/>
        </a:p>
      </dgm:t>
    </dgm:pt>
    <dgm:pt modelId="{06FD0310-EF43-4C18-866B-2D9B88734FAD}">
      <dgm:prSet phldrT="[Text]" custT="1"/>
      <dgm:spPr/>
      <dgm:t>
        <a:bodyPr/>
        <a:lstStyle/>
        <a:p>
          <a:r>
            <a:rPr lang="en-US" sz="3600" b="1" dirty="0" smtClean="0"/>
            <a:t>Labour Cost Variance</a:t>
          </a:r>
          <a:endParaRPr lang="en-US" sz="3600" b="1" dirty="0"/>
        </a:p>
      </dgm:t>
    </dgm:pt>
    <dgm:pt modelId="{3B80B64C-509D-4539-9AB0-49E9507E90AC}" type="parTrans" cxnId="{9D9B6A1A-A07D-4AB8-BBA9-21B6FB8BE843}">
      <dgm:prSet/>
      <dgm:spPr/>
      <dgm:t>
        <a:bodyPr/>
        <a:lstStyle/>
        <a:p>
          <a:endParaRPr lang="en-US"/>
        </a:p>
      </dgm:t>
    </dgm:pt>
    <dgm:pt modelId="{3BD97716-2EF0-4C37-BD69-B26A3D9D4DE7}" type="sibTrans" cxnId="{9D9B6A1A-A07D-4AB8-BBA9-21B6FB8BE843}">
      <dgm:prSet/>
      <dgm:spPr/>
      <dgm:t>
        <a:bodyPr/>
        <a:lstStyle/>
        <a:p>
          <a:endParaRPr lang="en-US"/>
        </a:p>
      </dgm:t>
    </dgm:pt>
    <dgm:pt modelId="{77D8E121-2009-4F97-B5AA-B8C2B496AF9A}">
      <dgm:prSet phldrT="[Text]" custT="1"/>
      <dgm:spPr/>
      <dgm:t>
        <a:bodyPr/>
        <a:lstStyle/>
        <a:p>
          <a:r>
            <a:rPr lang="en-US" sz="2800" b="1" dirty="0" smtClean="0">
              <a:latin typeface="Times New Roman" pitchFamily="18" charset="0"/>
              <a:cs typeface="Times New Roman" pitchFamily="18" charset="0"/>
            </a:rPr>
            <a:t>Labour Rate Variance</a:t>
          </a:r>
          <a:endParaRPr lang="en-US" sz="2800" b="1" dirty="0">
            <a:latin typeface="Times New Roman" pitchFamily="18" charset="0"/>
            <a:cs typeface="Times New Roman" pitchFamily="18" charset="0"/>
          </a:endParaRPr>
        </a:p>
      </dgm:t>
    </dgm:pt>
    <dgm:pt modelId="{B77D2006-31A6-49A7-B342-BA33D9808C4E}" type="parTrans" cxnId="{27BD131B-3C76-46AC-8F59-BBE4C4ADCAD8}">
      <dgm:prSet/>
      <dgm:spPr/>
      <dgm:t>
        <a:bodyPr/>
        <a:lstStyle/>
        <a:p>
          <a:endParaRPr lang="en-US"/>
        </a:p>
      </dgm:t>
    </dgm:pt>
    <dgm:pt modelId="{DDD390B6-9162-460B-BAA6-8F929FBA839F}" type="sibTrans" cxnId="{27BD131B-3C76-46AC-8F59-BBE4C4ADCAD8}">
      <dgm:prSet/>
      <dgm:spPr/>
      <dgm:t>
        <a:bodyPr/>
        <a:lstStyle/>
        <a:p>
          <a:endParaRPr lang="en-US"/>
        </a:p>
      </dgm:t>
    </dgm:pt>
    <dgm:pt modelId="{4325002F-5555-4C4A-82E3-57A23A4DDB65}">
      <dgm:prSet phldrT="[Text]" custT="1"/>
      <dgm:spPr/>
      <dgm:t>
        <a:bodyPr/>
        <a:lstStyle/>
        <a:p>
          <a:r>
            <a:rPr lang="en-US" sz="2800" b="1" dirty="0" smtClean="0">
              <a:latin typeface="Times New Roman" pitchFamily="18" charset="0"/>
              <a:cs typeface="Times New Roman" pitchFamily="18" charset="0"/>
            </a:rPr>
            <a:t>Labour Efficiency Variance</a:t>
          </a:r>
          <a:endParaRPr lang="en-US" sz="2800" b="1" dirty="0">
            <a:latin typeface="Times New Roman" pitchFamily="18" charset="0"/>
            <a:cs typeface="Times New Roman" pitchFamily="18" charset="0"/>
          </a:endParaRPr>
        </a:p>
      </dgm:t>
    </dgm:pt>
    <dgm:pt modelId="{CE1056C7-1BD3-4BFF-908F-66FD1B950127}" type="parTrans" cxnId="{837915A4-4E52-4C0A-B7A3-00FC79940469}">
      <dgm:prSet/>
      <dgm:spPr/>
      <dgm:t>
        <a:bodyPr/>
        <a:lstStyle/>
        <a:p>
          <a:endParaRPr lang="en-US"/>
        </a:p>
      </dgm:t>
    </dgm:pt>
    <dgm:pt modelId="{115225DD-0A8C-4E57-99B1-E0DC4A0AA31C}" type="sibTrans" cxnId="{837915A4-4E52-4C0A-B7A3-00FC79940469}">
      <dgm:prSet/>
      <dgm:spPr/>
      <dgm:t>
        <a:bodyPr/>
        <a:lstStyle/>
        <a:p>
          <a:endParaRPr lang="en-US"/>
        </a:p>
      </dgm:t>
    </dgm:pt>
    <dgm:pt modelId="{5D0AF156-0544-4BD6-858E-FA76D3373C50}">
      <dgm:prSet phldrT="[Text]"/>
      <dgm:spPr/>
      <dgm:t>
        <a:bodyPr/>
        <a:lstStyle/>
        <a:p>
          <a:r>
            <a:rPr lang="en-US" b="1" dirty="0" smtClean="0">
              <a:latin typeface="Times New Roman" pitchFamily="18" charset="0"/>
              <a:cs typeface="Times New Roman" pitchFamily="18" charset="0"/>
            </a:rPr>
            <a:t>Labour Idle Time Variance</a:t>
          </a:r>
          <a:endParaRPr lang="en-US" b="1" dirty="0">
            <a:latin typeface="Times New Roman" pitchFamily="18" charset="0"/>
            <a:cs typeface="Times New Roman" pitchFamily="18" charset="0"/>
          </a:endParaRPr>
        </a:p>
      </dgm:t>
    </dgm:pt>
    <dgm:pt modelId="{2A1607B5-D510-463E-A580-9EB2E22D1512}" type="parTrans" cxnId="{224CC363-89D7-4E35-B5A9-997B50D9AEF8}">
      <dgm:prSet/>
      <dgm:spPr/>
      <dgm:t>
        <a:bodyPr/>
        <a:lstStyle/>
        <a:p>
          <a:endParaRPr lang="en-US"/>
        </a:p>
      </dgm:t>
    </dgm:pt>
    <dgm:pt modelId="{3758EABD-953C-42C0-9F07-BA1A9CFFD297}" type="sibTrans" cxnId="{224CC363-89D7-4E35-B5A9-997B50D9AEF8}">
      <dgm:prSet/>
      <dgm:spPr/>
      <dgm:t>
        <a:bodyPr/>
        <a:lstStyle/>
        <a:p>
          <a:endParaRPr lang="en-US"/>
        </a:p>
      </dgm:t>
    </dgm:pt>
    <dgm:pt modelId="{ED7AEB5C-F4C0-4998-8FAE-B7807E6CEE51}">
      <dgm:prSet phldrT="[Text]"/>
      <dgm:spPr/>
      <dgm:t>
        <a:bodyPr/>
        <a:lstStyle/>
        <a:p>
          <a:r>
            <a:rPr lang="en-US" b="1" dirty="0" smtClean="0">
              <a:latin typeface="Times New Roman" pitchFamily="18" charset="0"/>
              <a:cs typeface="Times New Roman" pitchFamily="18" charset="0"/>
            </a:rPr>
            <a:t>Labour Yield Variance</a:t>
          </a:r>
          <a:endParaRPr lang="en-US" b="1" dirty="0">
            <a:latin typeface="Times New Roman" pitchFamily="18" charset="0"/>
            <a:cs typeface="Times New Roman" pitchFamily="18" charset="0"/>
          </a:endParaRPr>
        </a:p>
      </dgm:t>
    </dgm:pt>
    <dgm:pt modelId="{867228B8-9355-4F54-8370-C62E7981A030}" type="parTrans" cxnId="{78D8BEEB-0DB0-4358-8695-16A8281516AB}">
      <dgm:prSet/>
      <dgm:spPr/>
      <dgm:t>
        <a:bodyPr/>
        <a:lstStyle/>
        <a:p>
          <a:endParaRPr lang="en-US"/>
        </a:p>
      </dgm:t>
    </dgm:pt>
    <dgm:pt modelId="{EA41B93B-89CF-43EB-9C13-6BFB1D8ED967}" type="sibTrans" cxnId="{78D8BEEB-0DB0-4358-8695-16A8281516AB}">
      <dgm:prSet/>
      <dgm:spPr/>
      <dgm:t>
        <a:bodyPr/>
        <a:lstStyle/>
        <a:p>
          <a:endParaRPr lang="en-US"/>
        </a:p>
      </dgm:t>
    </dgm:pt>
    <dgm:pt modelId="{21E3FC1A-FAAC-4C1E-A268-1502B2819DE7}">
      <dgm:prSet phldrT="[Text]"/>
      <dgm:spPr/>
      <dgm:t>
        <a:bodyPr/>
        <a:lstStyle/>
        <a:p>
          <a:r>
            <a:rPr lang="en-US" b="1" dirty="0" smtClean="0">
              <a:latin typeface="Times New Roman" pitchFamily="18" charset="0"/>
              <a:cs typeface="Times New Roman" pitchFamily="18" charset="0"/>
            </a:rPr>
            <a:t>Labour Mix Variance</a:t>
          </a:r>
          <a:endParaRPr lang="en-US" b="1" dirty="0">
            <a:latin typeface="Times New Roman" pitchFamily="18" charset="0"/>
            <a:cs typeface="Times New Roman" pitchFamily="18" charset="0"/>
          </a:endParaRPr>
        </a:p>
      </dgm:t>
    </dgm:pt>
    <dgm:pt modelId="{B8DB5BE9-A533-4427-A38B-DEE6456353D7}" type="parTrans" cxnId="{44B1CFEF-B72F-4DF9-A9E3-1E4ECFA4DEF3}">
      <dgm:prSet/>
      <dgm:spPr/>
      <dgm:t>
        <a:bodyPr/>
        <a:lstStyle/>
        <a:p>
          <a:endParaRPr lang="en-US"/>
        </a:p>
      </dgm:t>
    </dgm:pt>
    <dgm:pt modelId="{D0277478-D291-4F91-9B1F-5630B06B763D}" type="sibTrans" cxnId="{44B1CFEF-B72F-4DF9-A9E3-1E4ECFA4DEF3}">
      <dgm:prSet/>
      <dgm:spPr/>
      <dgm:t>
        <a:bodyPr/>
        <a:lstStyle/>
        <a:p>
          <a:endParaRPr lang="en-US"/>
        </a:p>
      </dgm:t>
    </dgm:pt>
    <dgm:pt modelId="{53DF3F7E-C2BA-4C16-96E3-5B07E934B1FB}" type="pres">
      <dgm:prSet presAssocID="{171C65A9-29C9-4EB8-B420-1E33CFCD7B20}" presName="hierChild1" presStyleCnt="0">
        <dgm:presLayoutVars>
          <dgm:orgChart val="1"/>
          <dgm:chPref val="1"/>
          <dgm:dir/>
          <dgm:animOne val="branch"/>
          <dgm:animLvl val="lvl"/>
          <dgm:resizeHandles/>
        </dgm:presLayoutVars>
      </dgm:prSet>
      <dgm:spPr/>
      <dgm:t>
        <a:bodyPr/>
        <a:lstStyle/>
        <a:p>
          <a:endParaRPr lang="en-US"/>
        </a:p>
      </dgm:t>
    </dgm:pt>
    <dgm:pt modelId="{BBDC9520-A055-4F6D-A2ED-7148CD82F77C}" type="pres">
      <dgm:prSet presAssocID="{06FD0310-EF43-4C18-866B-2D9B88734FAD}" presName="hierRoot1" presStyleCnt="0">
        <dgm:presLayoutVars>
          <dgm:hierBranch val="init"/>
        </dgm:presLayoutVars>
      </dgm:prSet>
      <dgm:spPr/>
    </dgm:pt>
    <dgm:pt modelId="{8742D535-B092-444E-BE44-8ECD3D56476D}" type="pres">
      <dgm:prSet presAssocID="{06FD0310-EF43-4C18-866B-2D9B88734FAD}" presName="rootComposite1" presStyleCnt="0"/>
      <dgm:spPr/>
    </dgm:pt>
    <dgm:pt modelId="{CCE34723-FF5E-4240-8950-A3C55B9BBFA4}" type="pres">
      <dgm:prSet presAssocID="{06FD0310-EF43-4C18-866B-2D9B88734FAD}" presName="rootText1" presStyleLbl="node0" presStyleIdx="0" presStyleCnt="1" custScaleX="219038" custScaleY="230048">
        <dgm:presLayoutVars>
          <dgm:chPref val="3"/>
        </dgm:presLayoutVars>
      </dgm:prSet>
      <dgm:spPr/>
      <dgm:t>
        <a:bodyPr/>
        <a:lstStyle/>
        <a:p>
          <a:endParaRPr lang="en-US"/>
        </a:p>
      </dgm:t>
    </dgm:pt>
    <dgm:pt modelId="{EBBE3555-C7DE-4CC5-9037-0F26C4B7D819}" type="pres">
      <dgm:prSet presAssocID="{06FD0310-EF43-4C18-866B-2D9B88734FAD}" presName="rootConnector1" presStyleLbl="node1" presStyleIdx="0" presStyleCnt="0"/>
      <dgm:spPr/>
      <dgm:t>
        <a:bodyPr/>
        <a:lstStyle/>
        <a:p>
          <a:endParaRPr lang="en-US"/>
        </a:p>
      </dgm:t>
    </dgm:pt>
    <dgm:pt modelId="{A33A3655-25CA-4E97-9BC7-BBDEE62CE028}" type="pres">
      <dgm:prSet presAssocID="{06FD0310-EF43-4C18-866B-2D9B88734FAD}" presName="hierChild2" presStyleCnt="0"/>
      <dgm:spPr/>
    </dgm:pt>
    <dgm:pt modelId="{7D8C36B0-2140-4270-8594-BE0C9D1010CB}" type="pres">
      <dgm:prSet presAssocID="{B77D2006-31A6-49A7-B342-BA33D9808C4E}" presName="Name37" presStyleLbl="parChTrans1D2" presStyleIdx="0" presStyleCnt="5"/>
      <dgm:spPr/>
      <dgm:t>
        <a:bodyPr/>
        <a:lstStyle/>
        <a:p>
          <a:endParaRPr lang="en-US"/>
        </a:p>
      </dgm:t>
    </dgm:pt>
    <dgm:pt modelId="{FBB9328B-57D5-4D9D-909C-5F7CEC57557F}" type="pres">
      <dgm:prSet presAssocID="{77D8E121-2009-4F97-B5AA-B8C2B496AF9A}" presName="hierRoot2" presStyleCnt="0">
        <dgm:presLayoutVars>
          <dgm:hierBranch val="init"/>
        </dgm:presLayoutVars>
      </dgm:prSet>
      <dgm:spPr/>
    </dgm:pt>
    <dgm:pt modelId="{67A58F28-9D70-46EF-A3E1-CCB3C958316B}" type="pres">
      <dgm:prSet presAssocID="{77D8E121-2009-4F97-B5AA-B8C2B496AF9A}" presName="rootComposite" presStyleCnt="0"/>
      <dgm:spPr/>
    </dgm:pt>
    <dgm:pt modelId="{F39F8C0A-B8C2-4F9C-A1A8-569B478497E8}" type="pres">
      <dgm:prSet presAssocID="{77D8E121-2009-4F97-B5AA-B8C2B496AF9A}" presName="rootText" presStyleLbl="node2" presStyleIdx="0" presStyleCnt="5" custScaleY="186888">
        <dgm:presLayoutVars>
          <dgm:chPref val="3"/>
        </dgm:presLayoutVars>
      </dgm:prSet>
      <dgm:spPr/>
      <dgm:t>
        <a:bodyPr/>
        <a:lstStyle/>
        <a:p>
          <a:endParaRPr lang="en-US"/>
        </a:p>
      </dgm:t>
    </dgm:pt>
    <dgm:pt modelId="{B972F621-5460-4E79-90E1-AE5C174875D5}" type="pres">
      <dgm:prSet presAssocID="{77D8E121-2009-4F97-B5AA-B8C2B496AF9A}" presName="rootConnector" presStyleLbl="node2" presStyleIdx="0" presStyleCnt="5"/>
      <dgm:spPr/>
      <dgm:t>
        <a:bodyPr/>
        <a:lstStyle/>
        <a:p>
          <a:endParaRPr lang="en-US"/>
        </a:p>
      </dgm:t>
    </dgm:pt>
    <dgm:pt modelId="{5A9ACFB3-14FF-4D42-8D14-6CAAA5FC980A}" type="pres">
      <dgm:prSet presAssocID="{77D8E121-2009-4F97-B5AA-B8C2B496AF9A}" presName="hierChild4" presStyleCnt="0"/>
      <dgm:spPr/>
    </dgm:pt>
    <dgm:pt modelId="{95A926F9-F3FD-4CBB-8843-9DA45F772B3F}" type="pres">
      <dgm:prSet presAssocID="{77D8E121-2009-4F97-B5AA-B8C2B496AF9A}" presName="hierChild5" presStyleCnt="0"/>
      <dgm:spPr/>
    </dgm:pt>
    <dgm:pt modelId="{6070E8E6-6A80-441B-A20B-EC2B597072F8}" type="pres">
      <dgm:prSet presAssocID="{CE1056C7-1BD3-4BFF-908F-66FD1B950127}" presName="Name37" presStyleLbl="parChTrans1D2" presStyleIdx="1" presStyleCnt="5"/>
      <dgm:spPr/>
      <dgm:t>
        <a:bodyPr/>
        <a:lstStyle/>
        <a:p>
          <a:endParaRPr lang="en-US"/>
        </a:p>
      </dgm:t>
    </dgm:pt>
    <dgm:pt modelId="{E5507661-AE7D-43B7-B934-F3A1FA74341F}" type="pres">
      <dgm:prSet presAssocID="{4325002F-5555-4C4A-82E3-57A23A4DDB65}" presName="hierRoot2" presStyleCnt="0">
        <dgm:presLayoutVars>
          <dgm:hierBranch val="init"/>
        </dgm:presLayoutVars>
      </dgm:prSet>
      <dgm:spPr/>
    </dgm:pt>
    <dgm:pt modelId="{B8AB8DEF-ED28-4C48-AA5D-BB633FEE8176}" type="pres">
      <dgm:prSet presAssocID="{4325002F-5555-4C4A-82E3-57A23A4DDB65}" presName="rootComposite" presStyleCnt="0"/>
      <dgm:spPr/>
    </dgm:pt>
    <dgm:pt modelId="{947742B2-D862-4ADF-AFFC-85A6D82713A9}" type="pres">
      <dgm:prSet presAssocID="{4325002F-5555-4C4A-82E3-57A23A4DDB65}" presName="rootText" presStyleLbl="node2" presStyleIdx="1" presStyleCnt="5" custScaleX="126026" custScaleY="186888">
        <dgm:presLayoutVars>
          <dgm:chPref val="3"/>
        </dgm:presLayoutVars>
      </dgm:prSet>
      <dgm:spPr/>
      <dgm:t>
        <a:bodyPr/>
        <a:lstStyle/>
        <a:p>
          <a:endParaRPr lang="en-US"/>
        </a:p>
      </dgm:t>
    </dgm:pt>
    <dgm:pt modelId="{67285B5E-E6B5-413E-917B-EB70FB0196B9}" type="pres">
      <dgm:prSet presAssocID="{4325002F-5555-4C4A-82E3-57A23A4DDB65}" presName="rootConnector" presStyleLbl="node2" presStyleIdx="1" presStyleCnt="5"/>
      <dgm:spPr/>
      <dgm:t>
        <a:bodyPr/>
        <a:lstStyle/>
        <a:p>
          <a:endParaRPr lang="en-US"/>
        </a:p>
      </dgm:t>
    </dgm:pt>
    <dgm:pt modelId="{6219B050-E711-45B5-BD25-675F78D45B5E}" type="pres">
      <dgm:prSet presAssocID="{4325002F-5555-4C4A-82E3-57A23A4DDB65}" presName="hierChild4" presStyleCnt="0"/>
      <dgm:spPr/>
    </dgm:pt>
    <dgm:pt modelId="{70E3C56B-1A05-40A7-A6B7-DC13188E23E8}" type="pres">
      <dgm:prSet presAssocID="{4325002F-5555-4C4A-82E3-57A23A4DDB65}" presName="hierChild5" presStyleCnt="0"/>
      <dgm:spPr/>
    </dgm:pt>
    <dgm:pt modelId="{09662D30-868B-44C6-98F5-C3F2C7F3DCCB}" type="pres">
      <dgm:prSet presAssocID="{2A1607B5-D510-463E-A580-9EB2E22D1512}" presName="Name37" presStyleLbl="parChTrans1D2" presStyleIdx="2" presStyleCnt="5"/>
      <dgm:spPr/>
      <dgm:t>
        <a:bodyPr/>
        <a:lstStyle/>
        <a:p>
          <a:endParaRPr lang="en-US"/>
        </a:p>
      </dgm:t>
    </dgm:pt>
    <dgm:pt modelId="{F8E1EC4B-F0DD-47BD-9EAB-BC57E34D69EE}" type="pres">
      <dgm:prSet presAssocID="{5D0AF156-0544-4BD6-858E-FA76D3373C50}" presName="hierRoot2" presStyleCnt="0">
        <dgm:presLayoutVars>
          <dgm:hierBranch val="init"/>
        </dgm:presLayoutVars>
      </dgm:prSet>
      <dgm:spPr/>
    </dgm:pt>
    <dgm:pt modelId="{E23A31E7-DAA3-43C9-91E4-B66D257A2EEA}" type="pres">
      <dgm:prSet presAssocID="{5D0AF156-0544-4BD6-858E-FA76D3373C50}" presName="rootComposite" presStyleCnt="0"/>
      <dgm:spPr/>
    </dgm:pt>
    <dgm:pt modelId="{E0E5C277-4574-42D6-8A8C-EA0CF345EB11}" type="pres">
      <dgm:prSet presAssocID="{5D0AF156-0544-4BD6-858E-FA76D3373C50}" presName="rootText" presStyleLbl="node2" presStyleIdx="2" presStyleCnt="5" custScaleY="186888">
        <dgm:presLayoutVars>
          <dgm:chPref val="3"/>
        </dgm:presLayoutVars>
      </dgm:prSet>
      <dgm:spPr/>
      <dgm:t>
        <a:bodyPr/>
        <a:lstStyle/>
        <a:p>
          <a:endParaRPr lang="en-US"/>
        </a:p>
      </dgm:t>
    </dgm:pt>
    <dgm:pt modelId="{EAE765FB-0685-4A5C-A94A-BAFA62D218DE}" type="pres">
      <dgm:prSet presAssocID="{5D0AF156-0544-4BD6-858E-FA76D3373C50}" presName="rootConnector" presStyleLbl="node2" presStyleIdx="2" presStyleCnt="5"/>
      <dgm:spPr/>
      <dgm:t>
        <a:bodyPr/>
        <a:lstStyle/>
        <a:p>
          <a:endParaRPr lang="en-US"/>
        </a:p>
      </dgm:t>
    </dgm:pt>
    <dgm:pt modelId="{84C154AB-0027-4F3C-81F9-5BAE93C972DC}" type="pres">
      <dgm:prSet presAssocID="{5D0AF156-0544-4BD6-858E-FA76D3373C50}" presName="hierChild4" presStyleCnt="0"/>
      <dgm:spPr/>
    </dgm:pt>
    <dgm:pt modelId="{2F76E1BE-F9E9-4B85-8D07-E3191700BDD0}" type="pres">
      <dgm:prSet presAssocID="{5D0AF156-0544-4BD6-858E-FA76D3373C50}" presName="hierChild5" presStyleCnt="0"/>
      <dgm:spPr/>
    </dgm:pt>
    <dgm:pt modelId="{B11CA5DF-F9F0-4948-B5E7-637CD0D3F1EB}" type="pres">
      <dgm:prSet presAssocID="{867228B8-9355-4F54-8370-C62E7981A030}" presName="Name37" presStyleLbl="parChTrans1D2" presStyleIdx="3" presStyleCnt="5"/>
      <dgm:spPr/>
      <dgm:t>
        <a:bodyPr/>
        <a:lstStyle/>
        <a:p>
          <a:endParaRPr lang="en-US"/>
        </a:p>
      </dgm:t>
    </dgm:pt>
    <dgm:pt modelId="{A45247F7-8F9F-46FD-9048-45582840AC8F}" type="pres">
      <dgm:prSet presAssocID="{ED7AEB5C-F4C0-4998-8FAE-B7807E6CEE51}" presName="hierRoot2" presStyleCnt="0">
        <dgm:presLayoutVars>
          <dgm:hierBranch val="init"/>
        </dgm:presLayoutVars>
      </dgm:prSet>
      <dgm:spPr/>
    </dgm:pt>
    <dgm:pt modelId="{34AFCEAF-8397-4592-B819-085FA3EAC933}" type="pres">
      <dgm:prSet presAssocID="{ED7AEB5C-F4C0-4998-8FAE-B7807E6CEE51}" presName="rootComposite" presStyleCnt="0"/>
      <dgm:spPr/>
    </dgm:pt>
    <dgm:pt modelId="{B95EDA2C-C1D4-4FC9-9D8B-1FA73CB7BFB1}" type="pres">
      <dgm:prSet presAssocID="{ED7AEB5C-F4C0-4998-8FAE-B7807E6CEE51}" presName="rootText" presStyleLbl="node2" presStyleIdx="3" presStyleCnt="5" custScaleY="186888">
        <dgm:presLayoutVars>
          <dgm:chPref val="3"/>
        </dgm:presLayoutVars>
      </dgm:prSet>
      <dgm:spPr/>
      <dgm:t>
        <a:bodyPr/>
        <a:lstStyle/>
        <a:p>
          <a:endParaRPr lang="en-US"/>
        </a:p>
      </dgm:t>
    </dgm:pt>
    <dgm:pt modelId="{0DAD21D1-05E8-4976-ADBC-7179F602E897}" type="pres">
      <dgm:prSet presAssocID="{ED7AEB5C-F4C0-4998-8FAE-B7807E6CEE51}" presName="rootConnector" presStyleLbl="node2" presStyleIdx="3" presStyleCnt="5"/>
      <dgm:spPr/>
      <dgm:t>
        <a:bodyPr/>
        <a:lstStyle/>
        <a:p>
          <a:endParaRPr lang="en-US"/>
        </a:p>
      </dgm:t>
    </dgm:pt>
    <dgm:pt modelId="{01BDE504-0221-475E-B2DE-B7002565476E}" type="pres">
      <dgm:prSet presAssocID="{ED7AEB5C-F4C0-4998-8FAE-B7807E6CEE51}" presName="hierChild4" presStyleCnt="0"/>
      <dgm:spPr/>
    </dgm:pt>
    <dgm:pt modelId="{9E0DD282-E08C-48BE-8ABE-65D7CE5DB0FA}" type="pres">
      <dgm:prSet presAssocID="{ED7AEB5C-F4C0-4998-8FAE-B7807E6CEE51}" presName="hierChild5" presStyleCnt="0"/>
      <dgm:spPr/>
    </dgm:pt>
    <dgm:pt modelId="{CE157F5B-83A1-492B-8DB0-4F79CD13B054}" type="pres">
      <dgm:prSet presAssocID="{B8DB5BE9-A533-4427-A38B-DEE6456353D7}" presName="Name37" presStyleLbl="parChTrans1D2" presStyleIdx="4" presStyleCnt="5"/>
      <dgm:spPr/>
      <dgm:t>
        <a:bodyPr/>
        <a:lstStyle/>
        <a:p>
          <a:endParaRPr lang="en-US"/>
        </a:p>
      </dgm:t>
    </dgm:pt>
    <dgm:pt modelId="{BAFCD528-02AE-4128-8D4A-C74CDCA3D29F}" type="pres">
      <dgm:prSet presAssocID="{21E3FC1A-FAAC-4C1E-A268-1502B2819DE7}" presName="hierRoot2" presStyleCnt="0">
        <dgm:presLayoutVars>
          <dgm:hierBranch val="init"/>
        </dgm:presLayoutVars>
      </dgm:prSet>
      <dgm:spPr/>
    </dgm:pt>
    <dgm:pt modelId="{D82E179B-18B4-4FB5-AE10-C7AF7CC9B013}" type="pres">
      <dgm:prSet presAssocID="{21E3FC1A-FAAC-4C1E-A268-1502B2819DE7}" presName="rootComposite" presStyleCnt="0"/>
      <dgm:spPr/>
    </dgm:pt>
    <dgm:pt modelId="{78C242A8-842E-43DE-8A38-80067EB1319B}" type="pres">
      <dgm:prSet presAssocID="{21E3FC1A-FAAC-4C1E-A268-1502B2819DE7}" presName="rootText" presStyleLbl="node2" presStyleIdx="4" presStyleCnt="5" custScaleY="186888">
        <dgm:presLayoutVars>
          <dgm:chPref val="3"/>
        </dgm:presLayoutVars>
      </dgm:prSet>
      <dgm:spPr/>
      <dgm:t>
        <a:bodyPr/>
        <a:lstStyle/>
        <a:p>
          <a:endParaRPr lang="en-US"/>
        </a:p>
      </dgm:t>
    </dgm:pt>
    <dgm:pt modelId="{587C3E46-A07A-47BF-AB92-F9661B04A2B0}" type="pres">
      <dgm:prSet presAssocID="{21E3FC1A-FAAC-4C1E-A268-1502B2819DE7}" presName="rootConnector" presStyleLbl="node2" presStyleIdx="4" presStyleCnt="5"/>
      <dgm:spPr/>
      <dgm:t>
        <a:bodyPr/>
        <a:lstStyle/>
        <a:p>
          <a:endParaRPr lang="en-US"/>
        </a:p>
      </dgm:t>
    </dgm:pt>
    <dgm:pt modelId="{58A27A84-3029-412E-8440-1A2C4108C77A}" type="pres">
      <dgm:prSet presAssocID="{21E3FC1A-FAAC-4C1E-A268-1502B2819DE7}" presName="hierChild4" presStyleCnt="0"/>
      <dgm:spPr/>
    </dgm:pt>
    <dgm:pt modelId="{6DE91619-C6F9-4374-89F6-1B396B0E4386}" type="pres">
      <dgm:prSet presAssocID="{21E3FC1A-FAAC-4C1E-A268-1502B2819DE7}" presName="hierChild5" presStyleCnt="0"/>
      <dgm:spPr/>
    </dgm:pt>
    <dgm:pt modelId="{E1D3A674-2A6A-4842-A3E6-585F40F9E7A2}" type="pres">
      <dgm:prSet presAssocID="{06FD0310-EF43-4C18-866B-2D9B88734FAD}" presName="hierChild3" presStyleCnt="0"/>
      <dgm:spPr/>
    </dgm:pt>
  </dgm:ptLst>
  <dgm:cxnLst>
    <dgm:cxn modelId="{525257EE-E1AC-4973-BE0C-313C0E695641}" type="presOf" srcId="{B77D2006-31A6-49A7-B342-BA33D9808C4E}" destId="{7D8C36B0-2140-4270-8594-BE0C9D1010CB}" srcOrd="0" destOrd="0" presId="urn:microsoft.com/office/officeart/2005/8/layout/orgChart1"/>
    <dgm:cxn modelId="{224CC363-89D7-4E35-B5A9-997B50D9AEF8}" srcId="{06FD0310-EF43-4C18-866B-2D9B88734FAD}" destId="{5D0AF156-0544-4BD6-858E-FA76D3373C50}" srcOrd="2" destOrd="0" parTransId="{2A1607B5-D510-463E-A580-9EB2E22D1512}" sibTransId="{3758EABD-953C-42C0-9F07-BA1A9CFFD297}"/>
    <dgm:cxn modelId="{F3313DF8-8F36-452B-91F7-F4489B7AB1D6}" type="presOf" srcId="{171C65A9-29C9-4EB8-B420-1E33CFCD7B20}" destId="{53DF3F7E-C2BA-4C16-96E3-5B07E934B1FB}" srcOrd="0" destOrd="0" presId="urn:microsoft.com/office/officeart/2005/8/layout/orgChart1"/>
    <dgm:cxn modelId="{840613A9-3054-4226-8B00-D2AD5058E5D2}" type="presOf" srcId="{5D0AF156-0544-4BD6-858E-FA76D3373C50}" destId="{EAE765FB-0685-4A5C-A94A-BAFA62D218DE}" srcOrd="1" destOrd="0" presId="urn:microsoft.com/office/officeart/2005/8/layout/orgChart1"/>
    <dgm:cxn modelId="{A12887AB-EBC5-48DF-BA40-B1C6D7F066A9}" type="presOf" srcId="{77D8E121-2009-4F97-B5AA-B8C2B496AF9A}" destId="{F39F8C0A-B8C2-4F9C-A1A8-569B478497E8}" srcOrd="0" destOrd="0" presId="urn:microsoft.com/office/officeart/2005/8/layout/orgChart1"/>
    <dgm:cxn modelId="{9D9B6A1A-A07D-4AB8-BBA9-21B6FB8BE843}" srcId="{171C65A9-29C9-4EB8-B420-1E33CFCD7B20}" destId="{06FD0310-EF43-4C18-866B-2D9B88734FAD}" srcOrd="0" destOrd="0" parTransId="{3B80B64C-509D-4539-9AB0-49E9507E90AC}" sibTransId="{3BD97716-2EF0-4C37-BD69-B26A3D9D4DE7}"/>
    <dgm:cxn modelId="{8F960A0D-1BA0-4DF5-923E-A9A90E43B896}" type="presOf" srcId="{4325002F-5555-4C4A-82E3-57A23A4DDB65}" destId="{947742B2-D862-4ADF-AFFC-85A6D82713A9}" srcOrd="0" destOrd="0" presId="urn:microsoft.com/office/officeart/2005/8/layout/orgChart1"/>
    <dgm:cxn modelId="{27BD131B-3C76-46AC-8F59-BBE4C4ADCAD8}" srcId="{06FD0310-EF43-4C18-866B-2D9B88734FAD}" destId="{77D8E121-2009-4F97-B5AA-B8C2B496AF9A}" srcOrd="0" destOrd="0" parTransId="{B77D2006-31A6-49A7-B342-BA33D9808C4E}" sibTransId="{DDD390B6-9162-460B-BAA6-8F929FBA839F}"/>
    <dgm:cxn modelId="{86D0D55B-84C5-4184-804B-3CE9F7EC6EEE}" type="presOf" srcId="{B8DB5BE9-A533-4427-A38B-DEE6456353D7}" destId="{CE157F5B-83A1-492B-8DB0-4F79CD13B054}" srcOrd="0" destOrd="0" presId="urn:microsoft.com/office/officeart/2005/8/layout/orgChart1"/>
    <dgm:cxn modelId="{9F9C3896-E1D3-4A86-BF7F-C04C5D94057C}" type="presOf" srcId="{ED7AEB5C-F4C0-4998-8FAE-B7807E6CEE51}" destId="{0DAD21D1-05E8-4976-ADBC-7179F602E897}" srcOrd="1" destOrd="0" presId="urn:microsoft.com/office/officeart/2005/8/layout/orgChart1"/>
    <dgm:cxn modelId="{A4F0BFC6-E543-4888-9899-A1EE8E27C6EB}" type="presOf" srcId="{867228B8-9355-4F54-8370-C62E7981A030}" destId="{B11CA5DF-F9F0-4948-B5E7-637CD0D3F1EB}" srcOrd="0" destOrd="0" presId="urn:microsoft.com/office/officeart/2005/8/layout/orgChart1"/>
    <dgm:cxn modelId="{46AA02A4-3DCE-450A-AFDB-6EE0F4CC0DC8}" type="presOf" srcId="{2A1607B5-D510-463E-A580-9EB2E22D1512}" destId="{09662D30-868B-44C6-98F5-C3F2C7F3DCCB}" srcOrd="0" destOrd="0" presId="urn:microsoft.com/office/officeart/2005/8/layout/orgChart1"/>
    <dgm:cxn modelId="{159D3565-61DC-4356-A62C-FB427DC22AB4}" type="presOf" srcId="{06FD0310-EF43-4C18-866B-2D9B88734FAD}" destId="{EBBE3555-C7DE-4CC5-9037-0F26C4B7D819}" srcOrd="1" destOrd="0" presId="urn:microsoft.com/office/officeart/2005/8/layout/orgChart1"/>
    <dgm:cxn modelId="{44B1CFEF-B72F-4DF9-A9E3-1E4ECFA4DEF3}" srcId="{06FD0310-EF43-4C18-866B-2D9B88734FAD}" destId="{21E3FC1A-FAAC-4C1E-A268-1502B2819DE7}" srcOrd="4" destOrd="0" parTransId="{B8DB5BE9-A533-4427-A38B-DEE6456353D7}" sibTransId="{D0277478-D291-4F91-9B1F-5630B06B763D}"/>
    <dgm:cxn modelId="{5D49351F-CF67-4B3E-8D28-F47BAE1CB8A4}" type="presOf" srcId="{CE1056C7-1BD3-4BFF-908F-66FD1B950127}" destId="{6070E8E6-6A80-441B-A20B-EC2B597072F8}" srcOrd="0" destOrd="0" presId="urn:microsoft.com/office/officeart/2005/8/layout/orgChart1"/>
    <dgm:cxn modelId="{83966BD9-AD50-442F-A55F-2E6A9944A7BF}" type="presOf" srcId="{06FD0310-EF43-4C18-866B-2D9B88734FAD}" destId="{CCE34723-FF5E-4240-8950-A3C55B9BBFA4}" srcOrd="0" destOrd="0" presId="urn:microsoft.com/office/officeart/2005/8/layout/orgChart1"/>
    <dgm:cxn modelId="{049EB13E-7386-4ED3-AD8A-C26B0905212A}" type="presOf" srcId="{4325002F-5555-4C4A-82E3-57A23A4DDB65}" destId="{67285B5E-E6B5-413E-917B-EB70FB0196B9}" srcOrd="1" destOrd="0" presId="urn:microsoft.com/office/officeart/2005/8/layout/orgChart1"/>
    <dgm:cxn modelId="{723235F1-E9DA-4DB9-9019-86001D28822B}" type="presOf" srcId="{ED7AEB5C-F4C0-4998-8FAE-B7807E6CEE51}" destId="{B95EDA2C-C1D4-4FC9-9D8B-1FA73CB7BFB1}" srcOrd="0" destOrd="0" presId="urn:microsoft.com/office/officeart/2005/8/layout/orgChart1"/>
    <dgm:cxn modelId="{7BB7D40F-DF05-413A-81E7-F1CCCCE17B90}" type="presOf" srcId="{5D0AF156-0544-4BD6-858E-FA76D3373C50}" destId="{E0E5C277-4574-42D6-8A8C-EA0CF345EB11}" srcOrd="0" destOrd="0" presId="urn:microsoft.com/office/officeart/2005/8/layout/orgChart1"/>
    <dgm:cxn modelId="{D7E84EE7-8319-44F0-BA0C-2B036D4E24BC}" type="presOf" srcId="{21E3FC1A-FAAC-4C1E-A268-1502B2819DE7}" destId="{78C242A8-842E-43DE-8A38-80067EB1319B}" srcOrd="0" destOrd="0" presId="urn:microsoft.com/office/officeart/2005/8/layout/orgChart1"/>
    <dgm:cxn modelId="{3AE21B0B-964B-4AA8-AAB3-5B801B735231}" type="presOf" srcId="{77D8E121-2009-4F97-B5AA-B8C2B496AF9A}" destId="{B972F621-5460-4E79-90E1-AE5C174875D5}" srcOrd="1" destOrd="0" presId="urn:microsoft.com/office/officeart/2005/8/layout/orgChart1"/>
    <dgm:cxn modelId="{837915A4-4E52-4C0A-B7A3-00FC79940469}" srcId="{06FD0310-EF43-4C18-866B-2D9B88734FAD}" destId="{4325002F-5555-4C4A-82E3-57A23A4DDB65}" srcOrd="1" destOrd="0" parTransId="{CE1056C7-1BD3-4BFF-908F-66FD1B950127}" sibTransId="{115225DD-0A8C-4E57-99B1-E0DC4A0AA31C}"/>
    <dgm:cxn modelId="{78D8BEEB-0DB0-4358-8695-16A8281516AB}" srcId="{06FD0310-EF43-4C18-866B-2D9B88734FAD}" destId="{ED7AEB5C-F4C0-4998-8FAE-B7807E6CEE51}" srcOrd="3" destOrd="0" parTransId="{867228B8-9355-4F54-8370-C62E7981A030}" sibTransId="{EA41B93B-89CF-43EB-9C13-6BFB1D8ED967}"/>
    <dgm:cxn modelId="{B3BB03EB-9A8A-40CB-9667-5A27A6D43597}" type="presOf" srcId="{21E3FC1A-FAAC-4C1E-A268-1502B2819DE7}" destId="{587C3E46-A07A-47BF-AB92-F9661B04A2B0}" srcOrd="1" destOrd="0" presId="urn:microsoft.com/office/officeart/2005/8/layout/orgChart1"/>
    <dgm:cxn modelId="{E40723DE-DE28-4CCE-BA38-0A7E87EA9C75}" type="presParOf" srcId="{53DF3F7E-C2BA-4C16-96E3-5B07E934B1FB}" destId="{BBDC9520-A055-4F6D-A2ED-7148CD82F77C}" srcOrd="0" destOrd="0" presId="urn:microsoft.com/office/officeart/2005/8/layout/orgChart1"/>
    <dgm:cxn modelId="{44AD0C51-0460-4D33-B93F-0B4B46E1E9B7}" type="presParOf" srcId="{BBDC9520-A055-4F6D-A2ED-7148CD82F77C}" destId="{8742D535-B092-444E-BE44-8ECD3D56476D}" srcOrd="0" destOrd="0" presId="urn:microsoft.com/office/officeart/2005/8/layout/orgChart1"/>
    <dgm:cxn modelId="{40A38BE2-231C-45B1-A8FB-E56635BA3528}" type="presParOf" srcId="{8742D535-B092-444E-BE44-8ECD3D56476D}" destId="{CCE34723-FF5E-4240-8950-A3C55B9BBFA4}" srcOrd="0" destOrd="0" presId="urn:microsoft.com/office/officeart/2005/8/layout/orgChart1"/>
    <dgm:cxn modelId="{B22596CB-82D0-4FA1-B0B3-FC2A162F2B54}" type="presParOf" srcId="{8742D535-B092-444E-BE44-8ECD3D56476D}" destId="{EBBE3555-C7DE-4CC5-9037-0F26C4B7D819}" srcOrd="1" destOrd="0" presId="urn:microsoft.com/office/officeart/2005/8/layout/orgChart1"/>
    <dgm:cxn modelId="{9D4CEF23-9CA6-4A01-B479-02E77B2E657B}" type="presParOf" srcId="{BBDC9520-A055-4F6D-A2ED-7148CD82F77C}" destId="{A33A3655-25CA-4E97-9BC7-BBDEE62CE028}" srcOrd="1" destOrd="0" presId="urn:microsoft.com/office/officeart/2005/8/layout/orgChart1"/>
    <dgm:cxn modelId="{3D35DC72-E609-429F-8CA6-FC02256F618C}" type="presParOf" srcId="{A33A3655-25CA-4E97-9BC7-BBDEE62CE028}" destId="{7D8C36B0-2140-4270-8594-BE0C9D1010CB}" srcOrd="0" destOrd="0" presId="urn:microsoft.com/office/officeart/2005/8/layout/orgChart1"/>
    <dgm:cxn modelId="{74D1B4F7-25BF-45C4-A2CF-EE6F2B7C9F7A}" type="presParOf" srcId="{A33A3655-25CA-4E97-9BC7-BBDEE62CE028}" destId="{FBB9328B-57D5-4D9D-909C-5F7CEC57557F}" srcOrd="1" destOrd="0" presId="urn:microsoft.com/office/officeart/2005/8/layout/orgChart1"/>
    <dgm:cxn modelId="{027E2362-6AF1-4D52-B580-B13BCBA55933}" type="presParOf" srcId="{FBB9328B-57D5-4D9D-909C-5F7CEC57557F}" destId="{67A58F28-9D70-46EF-A3E1-CCB3C958316B}" srcOrd="0" destOrd="0" presId="urn:microsoft.com/office/officeart/2005/8/layout/orgChart1"/>
    <dgm:cxn modelId="{6F3E0ACD-DD88-44FF-A3A9-FBEB93D7FC07}" type="presParOf" srcId="{67A58F28-9D70-46EF-A3E1-CCB3C958316B}" destId="{F39F8C0A-B8C2-4F9C-A1A8-569B478497E8}" srcOrd="0" destOrd="0" presId="urn:microsoft.com/office/officeart/2005/8/layout/orgChart1"/>
    <dgm:cxn modelId="{EF950BD9-EC8D-4EDE-BB43-B65773A56C70}" type="presParOf" srcId="{67A58F28-9D70-46EF-A3E1-CCB3C958316B}" destId="{B972F621-5460-4E79-90E1-AE5C174875D5}" srcOrd="1" destOrd="0" presId="urn:microsoft.com/office/officeart/2005/8/layout/orgChart1"/>
    <dgm:cxn modelId="{7A2DAFBF-AA21-4FCB-BC1C-CD48CBD47F36}" type="presParOf" srcId="{FBB9328B-57D5-4D9D-909C-5F7CEC57557F}" destId="{5A9ACFB3-14FF-4D42-8D14-6CAAA5FC980A}" srcOrd="1" destOrd="0" presId="urn:microsoft.com/office/officeart/2005/8/layout/orgChart1"/>
    <dgm:cxn modelId="{9AEEB70C-773D-4694-AB1E-2B49A41CDC1C}" type="presParOf" srcId="{FBB9328B-57D5-4D9D-909C-5F7CEC57557F}" destId="{95A926F9-F3FD-4CBB-8843-9DA45F772B3F}" srcOrd="2" destOrd="0" presId="urn:microsoft.com/office/officeart/2005/8/layout/orgChart1"/>
    <dgm:cxn modelId="{3AA27BA0-549B-4B4E-914A-0EC5C4BBD848}" type="presParOf" srcId="{A33A3655-25CA-4E97-9BC7-BBDEE62CE028}" destId="{6070E8E6-6A80-441B-A20B-EC2B597072F8}" srcOrd="2" destOrd="0" presId="urn:microsoft.com/office/officeart/2005/8/layout/orgChart1"/>
    <dgm:cxn modelId="{51897E04-915C-4D68-8358-5128F18E6C31}" type="presParOf" srcId="{A33A3655-25CA-4E97-9BC7-BBDEE62CE028}" destId="{E5507661-AE7D-43B7-B934-F3A1FA74341F}" srcOrd="3" destOrd="0" presId="urn:microsoft.com/office/officeart/2005/8/layout/orgChart1"/>
    <dgm:cxn modelId="{F2DFDE52-ED62-4D79-ADC3-7F53F84BD2FE}" type="presParOf" srcId="{E5507661-AE7D-43B7-B934-F3A1FA74341F}" destId="{B8AB8DEF-ED28-4C48-AA5D-BB633FEE8176}" srcOrd="0" destOrd="0" presId="urn:microsoft.com/office/officeart/2005/8/layout/orgChart1"/>
    <dgm:cxn modelId="{D211CE41-67A2-442E-9E0B-0433A314543D}" type="presParOf" srcId="{B8AB8DEF-ED28-4C48-AA5D-BB633FEE8176}" destId="{947742B2-D862-4ADF-AFFC-85A6D82713A9}" srcOrd="0" destOrd="0" presId="urn:microsoft.com/office/officeart/2005/8/layout/orgChart1"/>
    <dgm:cxn modelId="{DE1074A5-CBA9-4759-A187-8DCC79FB7421}" type="presParOf" srcId="{B8AB8DEF-ED28-4C48-AA5D-BB633FEE8176}" destId="{67285B5E-E6B5-413E-917B-EB70FB0196B9}" srcOrd="1" destOrd="0" presId="urn:microsoft.com/office/officeart/2005/8/layout/orgChart1"/>
    <dgm:cxn modelId="{2F8689AC-0ABC-44F8-BC83-361E486E151B}" type="presParOf" srcId="{E5507661-AE7D-43B7-B934-F3A1FA74341F}" destId="{6219B050-E711-45B5-BD25-675F78D45B5E}" srcOrd="1" destOrd="0" presId="urn:microsoft.com/office/officeart/2005/8/layout/orgChart1"/>
    <dgm:cxn modelId="{45963068-6318-4F72-AE14-AFA75BD58529}" type="presParOf" srcId="{E5507661-AE7D-43B7-B934-F3A1FA74341F}" destId="{70E3C56B-1A05-40A7-A6B7-DC13188E23E8}" srcOrd="2" destOrd="0" presId="urn:microsoft.com/office/officeart/2005/8/layout/orgChart1"/>
    <dgm:cxn modelId="{05F030AE-97FE-4EBD-B814-775776800BA2}" type="presParOf" srcId="{A33A3655-25CA-4E97-9BC7-BBDEE62CE028}" destId="{09662D30-868B-44C6-98F5-C3F2C7F3DCCB}" srcOrd="4" destOrd="0" presId="urn:microsoft.com/office/officeart/2005/8/layout/orgChart1"/>
    <dgm:cxn modelId="{DCCAEED4-B532-41AA-AB56-AD110068E060}" type="presParOf" srcId="{A33A3655-25CA-4E97-9BC7-BBDEE62CE028}" destId="{F8E1EC4B-F0DD-47BD-9EAB-BC57E34D69EE}" srcOrd="5" destOrd="0" presId="urn:microsoft.com/office/officeart/2005/8/layout/orgChart1"/>
    <dgm:cxn modelId="{6920D5B0-FC58-426D-AD93-B2EDB8B9A0A8}" type="presParOf" srcId="{F8E1EC4B-F0DD-47BD-9EAB-BC57E34D69EE}" destId="{E23A31E7-DAA3-43C9-91E4-B66D257A2EEA}" srcOrd="0" destOrd="0" presId="urn:microsoft.com/office/officeart/2005/8/layout/orgChart1"/>
    <dgm:cxn modelId="{5B09C550-3743-4016-99E2-5465025E48A6}" type="presParOf" srcId="{E23A31E7-DAA3-43C9-91E4-B66D257A2EEA}" destId="{E0E5C277-4574-42D6-8A8C-EA0CF345EB11}" srcOrd="0" destOrd="0" presId="urn:microsoft.com/office/officeart/2005/8/layout/orgChart1"/>
    <dgm:cxn modelId="{26758F9F-D96F-4386-8C8E-69644A474AC3}" type="presParOf" srcId="{E23A31E7-DAA3-43C9-91E4-B66D257A2EEA}" destId="{EAE765FB-0685-4A5C-A94A-BAFA62D218DE}" srcOrd="1" destOrd="0" presId="urn:microsoft.com/office/officeart/2005/8/layout/orgChart1"/>
    <dgm:cxn modelId="{04851491-02F0-4FC1-878A-BF2A3E1540F4}" type="presParOf" srcId="{F8E1EC4B-F0DD-47BD-9EAB-BC57E34D69EE}" destId="{84C154AB-0027-4F3C-81F9-5BAE93C972DC}" srcOrd="1" destOrd="0" presId="urn:microsoft.com/office/officeart/2005/8/layout/orgChart1"/>
    <dgm:cxn modelId="{DB2EF40F-9B62-40EF-AC2E-376068142C03}" type="presParOf" srcId="{F8E1EC4B-F0DD-47BD-9EAB-BC57E34D69EE}" destId="{2F76E1BE-F9E9-4B85-8D07-E3191700BDD0}" srcOrd="2" destOrd="0" presId="urn:microsoft.com/office/officeart/2005/8/layout/orgChart1"/>
    <dgm:cxn modelId="{AE862ADE-435D-4206-8098-835B815E35F4}" type="presParOf" srcId="{A33A3655-25CA-4E97-9BC7-BBDEE62CE028}" destId="{B11CA5DF-F9F0-4948-B5E7-637CD0D3F1EB}" srcOrd="6" destOrd="0" presId="urn:microsoft.com/office/officeart/2005/8/layout/orgChart1"/>
    <dgm:cxn modelId="{76AC6D8F-170E-4612-BC89-0120B7F7F1CA}" type="presParOf" srcId="{A33A3655-25CA-4E97-9BC7-BBDEE62CE028}" destId="{A45247F7-8F9F-46FD-9048-45582840AC8F}" srcOrd="7" destOrd="0" presId="urn:microsoft.com/office/officeart/2005/8/layout/orgChart1"/>
    <dgm:cxn modelId="{A417BBD1-34E7-4F7E-B052-6137C3A21C20}" type="presParOf" srcId="{A45247F7-8F9F-46FD-9048-45582840AC8F}" destId="{34AFCEAF-8397-4592-B819-085FA3EAC933}" srcOrd="0" destOrd="0" presId="urn:microsoft.com/office/officeart/2005/8/layout/orgChart1"/>
    <dgm:cxn modelId="{477C7A3C-DD08-4FA4-9503-71B6A6856CCE}" type="presParOf" srcId="{34AFCEAF-8397-4592-B819-085FA3EAC933}" destId="{B95EDA2C-C1D4-4FC9-9D8B-1FA73CB7BFB1}" srcOrd="0" destOrd="0" presId="urn:microsoft.com/office/officeart/2005/8/layout/orgChart1"/>
    <dgm:cxn modelId="{08AA188C-6B57-4B92-8711-96AD084EFB1F}" type="presParOf" srcId="{34AFCEAF-8397-4592-B819-085FA3EAC933}" destId="{0DAD21D1-05E8-4976-ADBC-7179F602E897}" srcOrd="1" destOrd="0" presId="urn:microsoft.com/office/officeart/2005/8/layout/orgChart1"/>
    <dgm:cxn modelId="{011FD48D-0EF2-4A7A-857F-35E24348AFB4}" type="presParOf" srcId="{A45247F7-8F9F-46FD-9048-45582840AC8F}" destId="{01BDE504-0221-475E-B2DE-B7002565476E}" srcOrd="1" destOrd="0" presId="urn:microsoft.com/office/officeart/2005/8/layout/orgChart1"/>
    <dgm:cxn modelId="{257F2555-B739-4FEC-95AA-BBD59559C723}" type="presParOf" srcId="{A45247F7-8F9F-46FD-9048-45582840AC8F}" destId="{9E0DD282-E08C-48BE-8ABE-65D7CE5DB0FA}" srcOrd="2" destOrd="0" presId="urn:microsoft.com/office/officeart/2005/8/layout/orgChart1"/>
    <dgm:cxn modelId="{B1E7B39C-C61F-4AB1-BC1E-EA503E5C3C66}" type="presParOf" srcId="{A33A3655-25CA-4E97-9BC7-BBDEE62CE028}" destId="{CE157F5B-83A1-492B-8DB0-4F79CD13B054}" srcOrd="8" destOrd="0" presId="urn:microsoft.com/office/officeart/2005/8/layout/orgChart1"/>
    <dgm:cxn modelId="{2E8F79BD-D856-4D3F-9792-19488C43BC92}" type="presParOf" srcId="{A33A3655-25CA-4E97-9BC7-BBDEE62CE028}" destId="{BAFCD528-02AE-4128-8D4A-C74CDCA3D29F}" srcOrd="9" destOrd="0" presId="urn:microsoft.com/office/officeart/2005/8/layout/orgChart1"/>
    <dgm:cxn modelId="{2A6E15DD-296B-4DDA-A416-1B9C3697D1B4}" type="presParOf" srcId="{BAFCD528-02AE-4128-8D4A-C74CDCA3D29F}" destId="{D82E179B-18B4-4FB5-AE10-C7AF7CC9B013}" srcOrd="0" destOrd="0" presId="urn:microsoft.com/office/officeart/2005/8/layout/orgChart1"/>
    <dgm:cxn modelId="{524B3617-3112-4B81-B932-A633BF47BFB0}" type="presParOf" srcId="{D82E179B-18B4-4FB5-AE10-C7AF7CC9B013}" destId="{78C242A8-842E-43DE-8A38-80067EB1319B}" srcOrd="0" destOrd="0" presId="urn:microsoft.com/office/officeart/2005/8/layout/orgChart1"/>
    <dgm:cxn modelId="{292B71CC-1850-46CC-971D-05271D5B0130}" type="presParOf" srcId="{D82E179B-18B4-4FB5-AE10-C7AF7CC9B013}" destId="{587C3E46-A07A-47BF-AB92-F9661B04A2B0}" srcOrd="1" destOrd="0" presId="urn:microsoft.com/office/officeart/2005/8/layout/orgChart1"/>
    <dgm:cxn modelId="{F3039C86-E75C-44F7-BA61-C3F57C919DFC}" type="presParOf" srcId="{BAFCD528-02AE-4128-8D4A-C74CDCA3D29F}" destId="{58A27A84-3029-412E-8440-1A2C4108C77A}" srcOrd="1" destOrd="0" presId="urn:microsoft.com/office/officeart/2005/8/layout/orgChart1"/>
    <dgm:cxn modelId="{2773BA3F-7EDB-49B6-828B-641C90C997D7}" type="presParOf" srcId="{BAFCD528-02AE-4128-8D4A-C74CDCA3D29F}" destId="{6DE91619-C6F9-4374-89F6-1B396B0E4386}" srcOrd="2" destOrd="0" presId="urn:microsoft.com/office/officeart/2005/8/layout/orgChart1"/>
    <dgm:cxn modelId="{76A1C1E7-371F-440A-B7E4-5F4C0DCCFC34}" type="presParOf" srcId="{BBDC9520-A055-4F6D-A2ED-7148CD82F77C}" destId="{E1D3A674-2A6A-4842-A3E6-585F40F9E7A2}" srcOrd="2" destOrd="0" presId="urn:microsoft.com/office/officeart/2005/8/layout/orgChart1"/>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C2D943-1505-47AD-8F85-11BB02F95495}"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A2722-43DD-4218-BA94-6487FD99AAE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C2D943-1505-47AD-8F85-11BB02F95495}"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A2722-43DD-4218-BA94-6487FD99AAE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C2D943-1505-47AD-8F85-11BB02F95495}"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A2722-43DD-4218-BA94-6487FD99AAE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C2D943-1505-47AD-8F85-11BB02F95495}"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A2722-43DD-4218-BA94-6487FD99AAE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C2D943-1505-47AD-8F85-11BB02F95495}"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A2722-43DD-4218-BA94-6487FD99AAE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C2D943-1505-47AD-8F85-11BB02F95495}"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9A2722-43DD-4218-BA94-6487FD99AAE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C2D943-1505-47AD-8F85-11BB02F95495}" type="datetimeFigureOut">
              <a:rPr lang="en-US" smtClean="0"/>
              <a:t>11/5/2015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9A2722-43DD-4218-BA94-6487FD99AAE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C2D943-1505-47AD-8F85-11BB02F95495}" type="datetimeFigureOut">
              <a:rPr lang="en-US" smtClean="0"/>
              <a:t>11/5/2015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9A2722-43DD-4218-BA94-6487FD99AAE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C2D943-1505-47AD-8F85-11BB02F95495}" type="datetimeFigureOut">
              <a:rPr lang="en-US" smtClean="0"/>
              <a:t>11/5/2015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9A2722-43DD-4218-BA94-6487FD99AAE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C2D943-1505-47AD-8F85-11BB02F95495}"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9A2722-43DD-4218-BA94-6487FD99AAE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C2D943-1505-47AD-8F85-11BB02F95495}"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9A2722-43DD-4218-BA94-6487FD99AAE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C2D943-1505-47AD-8F85-11BB02F95495}" type="datetimeFigureOut">
              <a:rPr lang="en-US" smtClean="0"/>
              <a:t>11/5/2015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9A2722-43DD-4218-BA94-6487FD99AAE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ubtitle 2"/>
          <p:cNvSpPr>
            <a:spLocks noGrp="1"/>
          </p:cNvSpPr>
          <p:nvPr>
            <p:ph type="subTitle" idx="1"/>
          </p:nvPr>
        </p:nvSpPr>
        <p:spPr>
          <a:xfrm>
            <a:off x="1295400" y="3200400"/>
            <a:ext cx="6934200" cy="1600200"/>
          </a:xfrm>
        </p:spPr>
        <p:txBody>
          <a:bodyPr>
            <a:normAutofit lnSpcReduction="10000"/>
          </a:bodyPr>
          <a:lstStyle/>
          <a:p>
            <a:pPr eaLnBrk="1" hangingPunct="1">
              <a:buFont typeface="Arial" charset="0"/>
              <a:buNone/>
            </a:pPr>
            <a:r>
              <a:rPr lang="en-US" sz="4800" smtClean="0">
                <a:solidFill>
                  <a:schemeClr val="tx1"/>
                </a:solidFill>
                <a:latin typeface="Times New Roman" pitchFamily="18" charset="0"/>
                <a:cs typeface="Times New Roman" pitchFamily="18" charset="0"/>
              </a:rPr>
              <a:t>Standard Costing </a:t>
            </a:r>
          </a:p>
          <a:p>
            <a:pPr eaLnBrk="1" hangingPunct="1">
              <a:buFont typeface="Arial" charset="0"/>
              <a:buNone/>
            </a:pPr>
            <a:r>
              <a:rPr lang="en-US" sz="4800" smtClean="0">
                <a:solidFill>
                  <a:schemeClr val="tx1"/>
                </a:solidFill>
                <a:latin typeface="Times New Roman" pitchFamily="18" charset="0"/>
                <a:cs typeface="Times New Roman" pitchFamily="18" charset="0"/>
              </a:rPr>
              <a:t>And Variance Analysis</a:t>
            </a:r>
          </a:p>
        </p:txBody>
      </p:sp>
      <p:sp>
        <p:nvSpPr>
          <p:cNvPr id="8195" name="Title 1"/>
          <p:cNvSpPr>
            <a:spLocks noGrp="1"/>
          </p:cNvSpPr>
          <p:nvPr>
            <p:ph type="ctrTitle"/>
          </p:nvPr>
        </p:nvSpPr>
        <p:spPr>
          <a:xfrm>
            <a:off x="457200" y="1506538"/>
            <a:ext cx="8229600" cy="1470025"/>
          </a:xfrm>
        </p:spPr>
        <p:txBody>
          <a:bodyPr/>
          <a:lstStyle/>
          <a:p>
            <a:pPr eaLnBrk="1" hangingPunct="1"/>
            <a:r>
              <a:rPr smtClean="0"/>
              <a:t>Chapter 13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b="1" smtClean="0">
                <a:latin typeface="Times New Roman" pitchFamily="18" charset="0"/>
                <a:cs typeface="Times New Roman" pitchFamily="18" charset="0"/>
              </a:rPr>
              <a:t>Advantages Of Standard Costing</a:t>
            </a:r>
          </a:p>
        </p:txBody>
      </p:sp>
      <p:sp>
        <p:nvSpPr>
          <p:cNvPr id="5" name="Slide Number Placeholder 4"/>
          <p:cNvSpPr>
            <a:spLocks noGrp="1"/>
          </p:cNvSpPr>
          <p:nvPr>
            <p:ph type="sldNum" sz="quarter" idx="12"/>
          </p:nvPr>
        </p:nvSpPr>
        <p:spPr/>
        <p:txBody>
          <a:bodyPr/>
          <a:lstStyle/>
          <a:p>
            <a:pPr>
              <a:defRPr/>
            </a:pPr>
            <a:fld id="{9EB1D9FC-2845-4800-9161-4E654699BC42}" type="slidenum">
              <a:rPr lang="en-US"/>
              <a:pPr>
                <a:defRPr/>
              </a:pPr>
              <a:t>10</a:t>
            </a:fld>
            <a:endParaRPr lang="en-US"/>
          </a:p>
        </p:txBody>
      </p:sp>
      <p:sp>
        <p:nvSpPr>
          <p:cNvPr id="3" name="Content Placeholder 2"/>
          <p:cNvSpPr>
            <a:spLocks noGrp="1"/>
          </p:cNvSpPr>
          <p:nvPr>
            <p:ph sz="quarter" idx="1"/>
          </p:nvPr>
        </p:nvSpPr>
        <p:spPr>
          <a:xfrm>
            <a:off x="533400" y="1447800"/>
            <a:ext cx="8153400" cy="4724400"/>
          </a:xfrm>
        </p:spPr>
        <p:txBody>
          <a:bodyPr rtlCol="0">
            <a:normAutofit fontScale="92500" lnSpcReduction="20000"/>
          </a:bodyPr>
          <a:lstStyle/>
          <a:p>
            <a:pPr marL="274320" indent="-274320" eaLnBrk="1" fontAlgn="auto" hangingPunct="1">
              <a:spcBef>
                <a:spcPts val="580"/>
              </a:spcBef>
              <a:spcAft>
                <a:spcPts val="0"/>
              </a:spcAft>
              <a:buFont typeface="Arial" pitchFamily="34" charset="0"/>
              <a:buChar char="•"/>
              <a:defRPr/>
            </a:pPr>
            <a:endParaRPr lang="en-US" dirty="0" smtClean="0">
              <a:latin typeface="Times New Roman" pitchFamily="18" charset="0"/>
              <a:cs typeface="Times New Roman" pitchFamily="18" charset="0"/>
            </a:endParaRPr>
          </a:p>
          <a:p>
            <a:pPr marL="274320" indent="-274320" eaLnBrk="1" fontAlgn="auto" hangingPunct="1">
              <a:spcBef>
                <a:spcPts val="580"/>
              </a:spcBef>
              <a:spcAft>
                <a:spcPts val="0"/>
              </a:spcAft>
              <a:buFont typeface="Arial" pitchFamily="34" charset="0"/>
              <a:buChar char="•"/>
              <a:defRPr/>
            </a:pPr>
            <a:r>
              <a:rPr lang="en-US" dirty="0" smtClean="0">
                <a:latin typeface="Times New Roman" pitchFamily="18" charset="0"/>
                <a:cs typeface="Times New Roman" pitchFamily="18" charset="0"/>
              </a:rPr>
              <a:t>Formulation of price and production policies</a:t>
            </a:r>
          </a:p>
          <a:p>
            <a:pPr marL="274320" indent="-274320" eaLnBrk="1" fontAlgn="auto" hangingPunct="1">
              <a:spcBef>
                <a:spcPts val="580"/>
              </a:spcBef>
              <a:spcAft>
                <a:spcPts val="0"/>
              </a:spcAft>
              <a:buFont typeface="Arial" pitchFamily="34" charset="0"/>
              <a:buChar char="•"/>
              <a:defRPr/>
            </a:pPr>
            <a:r>
              <a:rPr lang="en-US" dirty="0" smtClean="0">
                <a:latin typeface="Times New Roman" pitchFamily="18" charset="0"/>
                <a:cs typeface="Times New Roman" pitchFamily="18" charset="0"/>
              </a:rPr>
              <a:t>Comparison and analysis of data</a:t>
            </a:r>
          </a:p>
          <a:p>
            <a:pPr marL="274320" indent="-274320" eaLnBrk="1" fontAlgn="auto" hangingPunct="1">
              <a:spcBef>
                <a:spcPts val="580"/>
              </a:spcBef>
              <a:spcAft>
                <a:spcPts val="0"/>
              </a:spcAft>
              <a:buFont typeface="Arial" pitchFamily="34" charset="0"/>
              <a:buChar char="•"/>
              <a:defRPr/>
            </a:pPr>
            <a:r>
              <a:rPr lang="en-US" dirty="0" smtClean="0">
                <a:latin typeface="Times New Roman" pitchFamily="18" charset="0"/>
                <a:cs typeface="Times New Roman" pitchFamily="18" charset="0"/>
              </a:rPr>
              <a:t>Management by exception</a:t>
            </a:r>
          </a:p>
          <a:p>
            <a:pPr marL="274320" indent="-274320" eaLnBrk="1" fontAlgn="auto" hangingPunct="1">
              <a:spcBef>
                <a:spcPts val="580"/>
              </a:spcBef>
              <a:spcAft>
                <a:spcPts val="0"/>
              </a:spcAft>
              <a:buFont typeface="Arial" pitchFamily="34" charset="0"/>
              <a:buChar char="•"/>
              <a:defRPr/>
            </a:pPr>
            <a:r>
              <a:rPr lang="en-US" dirty="0" smtClean="0">
                <a:latin typeface="Times New Roman" pitchFamily="18" charset="0"/>
                <a:cs typeface="Times New Roman" pitchFamily="18" charset="0"/>
              </a:rPr>
              <a:t>Delegation of authority and responsibility</a:t>
            </a:r>
          </a:p>
          <a:p>
            <a:pPr marL="274320" indent="-274320" eaLnBrk="1" fontAlgn="auto" hangingPunct="1">
              <a:spcBef>
                <a:spcPts val="580"/>
              </a:spcBef>
              <a:spcAft>
                <a:spcPts val="0"/>
              </a:spcAft>
              <a:buFont typeface="Arial" pitchFamily="34" charset="0"/>
              <a:buChar char="•"/>
              <a:defRPr/>
            </a:pPr>
            <a:r>
              <a:rPr lang="en-US" dirty="0" smtClean="0">
                <a:latin typeface="Times New Roman" pitchFamily="18" charset="0"/>
                <a:cs typeface="Times New Roman" pitchFamily="18" charset="0"/>
              </a:rPr>
              <a:t>Cost consciousness</a:t>
            </a:r>
          </a:p>
          <a:p>
            <a:pPr marL="274320" indent="-274320" eaLnBrk="1" fontAlgn="auto" hangingPunct="1">
              <a:spcBef>
                <a:spcPts val="580"/>
              </a:spcBef>
              <a:spcAft>
                <a:spcPts val="0"/>
              </a:spcAft>
              <a:buFont typeface="Arial" pitchFamily="34" charset="0"/>
              <a:buChar char="•"/>
              <a:defRPr/>
            </a:pPr>
            <a:r>
              <a:rPr lang="en-US" dirty="0" smtClean="0">
                <a:latin typeface="Times New Roman" pitchFamily="18" charset="0"/>
                <a:cs typeface="Times New Roman" pitchFamily="18" charset="0"/>
              </a:rPr>
              <a:t>Better capacity to anticipate</a:t>
            </a:r>
          </a:p>
          <a:p>
            <a:pPr marL="274320" indent="-274320" eaLnBrk="1" fontAlgn="auto" hangingPunct="1">
              <a:spcBef>
                <a:spcPts val="580"/>
              </a:spcBef>
              <a:spcAft>
                <a:spcPts val="0"/>
              </a:spcAft>
              <a:buFont typeface="Arial" pitchFamily="34" charset="0"/>
              <a:buChar char="•"/>
              <a:defRPr/>
            </a:pPr>
            <a:r>
              <a:rPr lang="en-US" dirty="0" smtClean="0">
                <a:latin typeface="Times New Roman" pitchFamily="18" charset="0"/>
                <a:cs typeface="Times New Roman" pitchFamily="18" charset="0"/>
              </a:rPr>
              <a:t>Better economy, efficiency, and productivity</a:t>
            </a:r>
          </a:p>
          <a:p>
            <a:pPr marL="274320" indent="-274320" eaLnBrk="1" fontAlgn="auto" hangingPunct="1">
              <a:spcBef>
                <a:spcPts val="580"/>
              </a:spcBef>
              <a:spcAft>
                <a:spcPts val="0"/>
              </a:spcAft>
              <a:buFont typeface="Arial" pitchFamily="34" charset="0"/>
              <a:buChar char="•"/>
              <a:defRPr/>
            </a:pPr>
            <a:r>
              <a:rPr lang="en-US" dirty="0" smtClean="0">
                <a:latin typeface="Times New Roman" pitchFamily="18" charset="0"/>
                <a:cs typeface="Times New Roman" pitchFamily="18" charset="0"/>
              </a:rPr>
              <a:t>Preparation of periodical financial statements</a:t>
            </a:r>
          </a:p>
          <a:p>
            <a:pPr marL="274320" indent="-274320" eaLnBrk="1" fontAlgn="auto" hangingPunct="1">
              <a:spcBef>
                <a:spcPts val="580"/>
              </a:spcBef>
              <a:spcAft>
                <a:spcPts val="0"/>
              </a:spcAft>
              <a:buFont typeface="Arial" pitchFamily="34" charset="0"/>
              <a:buChar char="•"/>
              <a:defRPr/>
            </a:pPr>
            <a:r>
              <a:rPr lang="en-US" dirty="0" smtClean="0">
                <a:latin typeface="Times New Roman" pitchFamily="18" charset="0"/>
                <a:cs typeface="Times New Roman" pitchFamily="18" charset="0"/>
              </a:rPr>
              <a:t>Facilities budgeting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ctr" eaLnBrk="1" hangingPunct="1"/>
            <a:r>
              <a:rPr lang="en-US" b="1" smtClean="0">
                <a:latin typeface="Times New Roman" pitchFamily="18" charset="0"/>
                <a:cs typeface="Times New Roman" pitchFamily="18" charset="0"/>
              </a:rPr>
              <a:t>Limitations Of Standard Costing</a:t>
            </a:r>
          </a:p>
        </p:txBody>
      </p:sp>
      <p:sp>
        <p:nvSpPr>
          <p:cNvPr id="5" name="Slide Number Placeholder 4"/>
          <p:cNvSpPr>
            <a:spLocks noGrp="1"/>
          </p:cNvSpPr>
          <p:nvPr>
            <p:ph type="sldNum" sz="quarter" idx="12"/>
          </p:nvPr>
        </p:nvSpPr>
        <p:spPr/>
        <p:txBody>
          <a:bodyPr/>
          <a:lstStyle/>
          <a:p>
            <a:pPr>
              <a:defRPr/>
            </a:pPr>
            <a:fld id="{F29C747A-9D89-41FB-A395-E17946177862}" type="slidenum">
              <a:rPr lang="en-US"/>
              <a:pPr>
                <a:defRPr/>
              </a:pPr>
              <a:t>11</a:t>
            </a:fld>
            <a:endParaRPr lang="en-US"/>
          </a:p>
        </p:txBody>
      </p:sp>
      <p:sp>
        <p:nvSpPr>
          <p:cNvPr id="18436" name="Content Placeholder 2"/>
          <p:cNvSpPr>
            <a:spLocks noGrp="1"/>
          </p:cNvSpPr>
          <p:nvPr>
            <p:ph sz="quarter" idx="1"/>
          </p:nvPr>
        </p:nvSpPr>
        <p:spPr>
          <a:xfrm>
            <a:off x="533400" y="1447800"/>
            <a:ext cx="8153400" cy="4572000"/>
          </a:xfrm>
        </p:spPr>
        <p:txBody>
          <a:bodyPr/>
          <a:lstStyle/>
          <a:p>
            <a:pPr eaLnBrk="1" hangingPunct="1"/>
            <a:endParaRPr lang="en-US" i="1" smtClean="0"/>
          </a:p>
          <a:p>
            <a:pPr algn="just" eaLnBrk="1" hangingPunct="1"/>
            <a:r>
              <a:rPr lang="en-US" smtClean="0">
                <a:latin typeface="Times New Roman" pitchFamily="18" charset="0"/>
                <a:cs typeface="Times New Roman" pitchFamily="18" charset="0"/>
              </a:rPr>
              <a:t>high degree of technical skill</a:t>
            </a:r>
          </a:p>
          <a:p>
            <a:pPr algn="just" eaLnBrk="1" hangingPunct="1"/>
            <a:r>
              <a:rPr lang="en-US" smtClean="0">
                <a:latin typeface="Times New Roman" pitchFamily="18" charset="0"/>
                <a:cs typeface="Times New Roman" pitchFamily="18" charset="0"/>
              </a:rPr>
              <a:t>segregation of variances into controllable and non-controllable factors</a:t>
            </a:r>
          </a:p>
          <a:p>
            <a:pPr algn="just" eaLnBrk="1" hangingPunct="1"/>
            <a:r>
              <a:rPr lang="en-US" smtClean="0">
                <a:latin typeface="Times New Roman" pitchFamily="18" charset="0"/>
                <a:cs typeface="Times New Roman" pitchFamily="18" charset="0"/>
              </a:rPr>
              <a:t>duplication in recording,</a:t>
            </a:r>
          </a:p>
          <a:p>
            <a:pPr algn="just" eaLnBrk="1" hangingPunct="1"/>
            <a:r>
              <a:rPr lang="en-US" smtClean="0">
                <a:latin typeface="Times New Roman" pitchFamily="18" charset="0"/>
                <a:cs typeface="Times New Roman" pitchFamily="18" charset="0"/>
              </a:rPr>
              <a:t>either too strict or too liberal.</a:t>
            </a:r>
          </a:p>
          <a:p>
            <a:pPr algn="just" eaLnBrk="1" hangingPunct="1">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lgn="ctr" eaLnBrk="1" hangingPunct="1"/>
            <a:r>
              <a:rPr lang="en-US" b="1" smtClean="0">
                <a:latin typeface="Times New Roman" pitchFamily="18" charset="0"/>
                <a:cs typeface="Times New Roman" pitchFamily="18" charset="0"/>
              </a:rPr>
              <a:t>Variance Analysis</a:t>
            </a:r>
          </a:p>
        </p:txBody>
      </p:sp>
      <p:sp>
        <p:nvSpPr>
          <p:cNvPr id="5" name="Slide Number Placeholder 4"/>
          <p:cNvSpPr>
            <a:spLocks noGrp="1"/>
          </p:cNvSpPr>
          <p:nvPr>
            <p:ph type="sldNum" sz="quarter" idx="12"/>
          </p:nvPr>
        </p:nvSpPr>
        <p:spPr/>
        <p:txBody>
          <a:bodyPr/>
          <a:lstStyle/>
          <a:p>
            <a:pPr>
              <a:defRPr/>
            </a:pPr>
            <a:fld id="{2507ECDA-086E-4C65-92D9-292DDF049C5A}" type="slidenum">
              <a:rPr lang="en-US"/>
              <a:pPr>
                <a:defRPr/>
              </a:pPr>
              <a:t>12</a:t>
            </a:fld>
            <a:endParaRPr lang="en-US"/>
          </a:p>
        </p:txBody>
      </p:sp>
      <p:sp>
        <p:nvSpPr>
          <p:cNvPr id="19460" name="Content Placeholder 2"/>
          <p:cNvSpPr>
            <a:spLocks noGrp="1"/>
          </p:cNvSpPr>
          <p:nvPr>
            <p:ph sz="quarter" idx="1"/>
          </p:nvPr>
        </p:nvSpPr>
        <p:spPr>
          <a:xfrm>
            <a:off x="533400" y="1447800"/>
            <a:ext cx="8153400" cy="4572000"/>
          </a:xfrm>
        </p:spPr>
        <p:txBody>
          <a:bodyPr>
            <a:normAutofit fontScale="92500" lnSpcReduction="10000"/>
          </a:bodyPr>
          <a:lstStyle/>
          <a:p>
            <a:pPr algn="just" eaLnBrk="1" hangingPunct="1">
              <a:buFont typeface="Arial" charset="0"/>
              <a:buChar char="•"/>
            </a:pPr>
            <a:endParaRPr lang="en-US" smtClean="0">
              <a:latin typeface="Times New Roman" pitchFamily="18" charset="0"/>
              <a:cs typeface="Times New Roman" pitchFamily="18" charset="0"/>
            </a:endParaRPr>
          </a:p>
          <a:p>
            <a:pPr algn="just" eaLnBrk="1" hangingPunct="1">
              <a:buFont typeface="Arial" charset="0"/>
              <a:buChar char="•"/>
            </a:pPr>
            <a:r>
              <a:rPr lang="en-US" smtClean="0">
                <a:latin typeface="Times New Roman" pitchFamily="18" charset="0"/>
                <a:cs typeface="Times New Roman" pitchFamily="18" charset="0"/>
              </a:rPr>
              <a:t>The deviation of actual from standard is called variance.</a:t>
            </a:r>
          </a:p>
          <a:p>
            <a:pPr algn="just" eaLnBrk="1" hangingPunct="1">
              <a:buFont typeface="Arial" charset="0"/>
              <a:buChar char="•"/>
            </a:pPr>
            <a:r>
              <a:rPr lang="en-US" smtClean="0">
                <a:latin typeface="Times New Roman" pitchFamily="18" charset="0"/>
                <a:cs typeface="Times New Roman" pitchFamily="18" charset="0"/>
              </a:rPr>
              <a:t>When the actual cost is less than standard cost or actual result is better than standard set, it is known as </a:t>
            </a:r>
            <a:r>
              <a:rPr lang="en-US" i="1" smtClean="0">
                <a:latin typeface="Times New Roman" pitchFamily="18" charset="0"/>
                <a:cs typeface="Times New Roman" pitchFamily="18" charset="0"/>
              </a:rPr>
              <a:t>favourable variance.</a:t>
            </a:r>
          </a:p>
          <a:p>
            <a:pPr algn="just" eaLnBrk="1" hangingPunct="1">
              <a:buFont typeface="Arial" charset="0"/>
              <a:buChar char="•"/>
            </a:pPr>
            <a:r>
              <a:rPr lang="en-US" smtClean="0">
                <a:latin typeface="Times New Roman" pitchFamily="18" charset="0"/>
                <a:cs typeface="Times New Roman" pitchFamily="18" charset="0"/>
              </a:rPr>
              <a:t>On the other hand, when actual cost exceeds standards cost or actual result is not up to standard, it is known as </a:t>
            </a:r>
            <a:r>
              <a:rPr lang="en-US" i="1" smtClean="0">
                <a:latin typeface="Times New Roman" pitchFamily="18" charset="0"/>
                <a:cs typeface="Times New Roman" pitchFamily="18" charset="0"/>
              </a:rPr>
              <a:t>unfavourable or adverse variance.</a:t>
            </a:r>
          </a:p>
          <a:p>
            <a:pPr eaLnBrk="1" hangingPunct="1">
              <a:buFont typeface="Arial" charset="0"/>
              <a:buChar char="•"/>
            </a:pPr>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algn="ctr" eaLnBrk="1" hangingPunct="1"/>
            <a:r>
              <a:rPr lang="en-US" b="1" smtClean="0">
                <a:latin typeface="Times New Roman" pitchFamily="18" charset="0"/>
                <a:cs typeface="Times New Roman" pitchFamily="18" charset="0"/>
              </a:rPr>
              <a:t>Classification Of Variances</a:t>
            </a:r>
          </a:p>
        </p:txBody>
      </p:sp>
      <p:sp>
        <p:nvSpPr>
          <p:cNvPr id="5" name="Slide Number Placeholder 4"/>
          <p:cNvSpPr>
            <a:spLocks noGrp="1"/>
          </p:cNvSpPr>
          <p:nvPr>
            <p:ph type="sldNum" sz="quarter" idx="12"/>
          </p:nvPr>
        </p:nvSpPr>
        <p:spPr/>
        <p:txBody>
          <a:bodyPr/>
          <a:lstStyle/>
          <a:p>
            <a:pPr>
              <a:defRPr/>
            </a:pPr>
            <a:fld id="{211E01B4-2AC9-4846-A884-AD9527A2190F}" type="slidenum">
              <a:rPr lang="en-US"/>
              <a:pPr>
                <a:defRPr/>
              </a:pPr>
              <a:t>13</a:t>
            </a:fld>
            <a:endParaRPr lang="en-US"/>
          </a:p>
        </p:txBody>
      </p:sp>
      <p:sp>
        <p:nvSpPr>
          <p:cNvPr id="20484" name="Content Placeholder 2"/>
          <p:cNvSpPr>
            <a:spLocks noGrp="1"/>
          </p:cNvSpPr>
          <p:nvPr>
            <p:ph sz="quarter" idx="1"/>
          </p:nvPr>
        </p:nvSpPr>
        <p:spPr/>
        <p:txBody>
          <a:bodyPr/>
          <a:lstStyle/>
          <a:p>
            <a:pPr eaLnBrk="1" hangingPunct="1"/>
            <a:endParaRPr lang="en-US" i="1" smtClean="0"/>
          </a:p>
          <a:p>
            <a:pPr eaLnBrk="1" hangingPunct="1"/>
            <a:r>
              <a:rPr lang="en-US" smtClean="0">
                <a:latin typeface="Times New Roman" pitchFamily="18" charset="0"/>
                <a:cs typeface="Times New Roman" pitchFamily="18" charset="0"/>
              </a:rPr>
              <a:t>Functional Basis</a:t>
            </a:r>
          </a:p>
          <a:p>
            <a:pPr eaLnBrk="1" hangingPunct="1"/>
            <a:r>
              <a:rPr lang="en-US" smtClean="0">
                <a:latin typeface="Times New Roman" pitchFamily="18" charset="0"/>
                <a:cs typeface="Times New Roman" pitchFamily="18" charset="0"/>
              </a:rPr>
              <a:t>Measurement Basis</a:t>
            </a:r>
          </a:p>
          <a:p>
            <a:pPr eaLnBrk="1" hangingPunct="1"/>
            <a:r>
              <a:rPr lang="en-US" smtClean="0">
                <a:latin typeface="Times New Roman" pitchFamily="18" charset="0"/>
                <a:cs typeface="Times New Roman" pitchFamily="18" charset="0"/>
              </a:rPr>
              <a:t>Result Basis</a:t>
            </a:r>
          </a:p>
          <a:p>
            <a:pPr eaLnBrk="1" hangingPunct="1"/>
            <a:r>
              <a:rPr lang="en-US" smtClean="0">
                <a:latin typeface="Times New Roman" pitchFamily="18" charset="0"/>
                <a:cs typeface="Times New Roman" pitchFamily="18" charset="0"/>
              </a:rPr>
              <a:t>Controllability Basis</a:t>
            </a:r>
          </a:p>
          <a:p>
            <a:pPr eaLnBrk="1" hangingPunct="1">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914400" y="685800"/>
            <a:ext cx="7772400" cy="1066800"/>
          </a:xfrm>
        </p:spPr>
        <p:txBody>
          <a:bodyPr>
            <a:normAutofit fontScale="90000"/>
          </a:bodyPr>
          <a:lstStyle/>
          <a:p>
            <a:r>
              <a:rPr lang="en-US" smtClean="0">
                <a:latin typeface="Times New Roman" pitchFamily="18" charset="0"/>
                <a:cs typeface="Times New Roman" pitchFamily="18" charset="0"/>
              </a:rPr>
              <a:t/>
            </a:r>
            <a:br>
              <a:rPr lang="en-US" smtClean="0">
                <a:latin typeface="Times New Roman" pitchFamily="18" charset="0"/>
                <a:cs typeface="Times New Roman" pitchFamily="18" charset="0"/>
              </a:rPr>
            </a:br>
            <a:r>
              <a:rPr lang="en-US" smtClean="0">
                <a:latin typeface="Times New Roman" pitchFamily="18" charset="0"/>
                <a:cs typeface="Times New Roman" pitchFamily="18" charset="0"/>
              </a:rPr>
              <a:t/>
            </a:r>
            <a:br>
              <a:rPr lang="en-US" smtClean="0">
                <a:latin typeface="Times New Roman" pitchFamily="18" charset="0"/>
                <a:cs typeface="Times New Roman" pitchFamily="18" charset="0"/>
              </a:rPr>
            </a:br>
            <a:r>
              <a:rPr lang="en-US" smtClean="0">
                <a:latin typeface="Times New Roman" pitchFamily="18" charset="0"/>
                <a:cs typeface="Times New Roman" pitchFamily="18" charset="0"/>
              </a:rPr>
              <a:t/>
            </a:r>
            <a:br>
              <a:rPr lang="en-US" smtClean="0">
                <a:latin typeface="Times New Roman" pitchFamily="18" charset="0"/>
                <a:cs typeface="Times New Roman" pitchFamily="18" charset="0"/>
              </a:rPr>
            </a:br>
            <a:r>
              <a:rPr lang="en-US" smtClean="0">
                <a:latin typeface="Times New Roman" pitchFamily="18" charset="0"/>
                <a:cs typeface="Times New Roman" pitchFamily="18" charset="0"/>
              </a:rPr>
              <a:t/>
            </a:r>
            <a:br>
              <a:rPr lang="en-US" smtClean="0">
                <a:latin typeface="Times New Roman" pitchFamily="18" charset="0"/>
                <a:cs typeface="Times New Roman" pitchFamily="18" charset="0"/>
              </a:rPr>
            </a:br>
            <a:r>
              <a:rPr lang="en-US" smtClean="0">
                <a:latin typeface="Times New Roman" pitchFamily="18" charset="0"/>
                <a:cs typeface="Times New Roman" pitchFamily="18" charset="0"/>
              </a:rPr>
              <a:t/>
            </a:r>
            <a:br>
              <a:rPr lang="en-US" smtClean="0">
                <a:latin typeface="Times New Roman" pitchFamily="18" charset="0"/>
                <a:cs typeface="Times New Roman" pitchFamily="18" charset="0"/>
              </a:rPr>
            </a:br>
            <a:r>
              <a:rPr lang="en-US" smtClean="0">
                <a:latin typeface="Times New Roman" pitchFamily="18" charset="0"/>
                <a:cs typeface="Times New Roman" pitchFamily="18" charset="0"/>
              </a:rPr>
              <a:t>   </a:t>
            </a:r>
            <a:br>
              <a:rPr lang="en-US" smtClean="0">
                <a:latin typeface="Times New Roman" pitchFamily="18" charset="0"/>
                <a:cs typeface="Times New Roman" pitchFamily="18" charset="0"/>
              </a:rPr>
            </a:br>
            <a:r>
              <a:rPr lang="en-US" smtClean="0">
                <a:latin typeface="Times New Roman" pitchFamily="18" charset="0"/>
                <a:cs typeface="Times New Roman" pitchFamily="18" charset="0"/>
              </a:rPr>
              <a:t/>
            </a:r>
            <a:br>
              <a:rPr lang="en-US" smtClean="0">
                <a:latin typeface="Times New Roman" pitchFamily="18" charset="0"/>
                <a:cs typeface="Times New Roman" pitchFamily="18" charset="0"/>
              </a:rPr>
            </a:br>
            <a:r>
              <a:rPr lang="en-US" smtClean="0">
                <a:latin typeface="Times New Roman" pitchFamily="18" charset="0"/>
                <a:cs typeface="Times New Roman" pitchFamily="18" charset="0"/>
              </a:rPr>
              <a:t/>
            </a:r>
            <a:br>
              <a:rPr lang="en-US" smtClean="0">
                <a:latin typeface="Times New Roman" pitchFamily="18" charset="0"/>
                <a:cs typeface="Times New Roman" pitchFamily="18" charset="0"/>
              </a:rPr>
            </a:br>
            <a:r>
              <a:rPr lang="en-US" b="1" smtClean="0">
                <a:latin typeface="Times New Roman" pitchFamily="18" charset="0"/>
                <a:cs typeface="Times New Roman" pitchFamily="18" charset="0"/>
              </a:rPr>
              <a:t>Functional Basis</a:t>
            </a:r>
            <a:r>
              <a:rPr lang="en-US" smtClean="0">
                <a:latin typeface="Times New Roman" pitchFamily="18" charset="0"/>
                <a:cs typeface="Times New Roman" pitchFamily="18" charset="0"/>
              </a:rPr>
              <a:t/>
            </a:r>
            <a:br>
              <a:rPr lang="en-US" smtClean="0">
                <a:latin typeface="Times New Roman" pitchFamily="18" charset="0"/>
                <a:cs typeface="Times New Roman" pitchFamily="18" charset="0"/>
              </a:rPr>
            </a:br>
            <a:endParaRPr lang="en-US" smtClean="0"/>
          </a:p>
        </p:txBody>
      </p:sp>
      <p:graphicFrame>
        <p:nvGraphicFramePr>
          <p:cNvPr id="5" name="Content Placeholder 4"/>
          <p:cNvGraphicFramePr>
            <a:graphicFrameLocks noGrp="1"/>
          </p:cNvGraphicFramePr>
          <p:nvPr>
            <p:ph sz="quarter" idx="1"/>
          </p:nvPr>
        </p:nvGraphicFramePr>
        <p:xfrm>
          <a:off x="304800" y="1295400"/>
          <a:ext cx="86106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63F5925F-93C4-485A-A4B4-CBFF3B307138}" type="slidenum">
              <a:rPr lang="en-US" smtClean="0"/>
              <a:pPr>
                <a:defRPr/>
              </a:pPr>
              <a:t>14</a:t>
            </a:fld>
            <a:endParaRPr lang="en-US"/>
          </a:p>
        </p:txBody>
      </p:sp>
      <p:cxnSp>
        <p:nvCxnSpPr>
          <p:cNvPr id="7" name="Straight Connector 6"/>
          <p:cNvCxnSpPr/>
          <p:nvPr/>
        </p:nvCxnSpPr>
        <p:spPr>
          <a:xfrm rot="16200000" flipH="1">
            <a:off x="5067300" y="3695700"/>
            <a:ext cx="2209800" cy="9144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fontScale="90000"/>
          </a:bodyPr>
          <a:lstStyle/>
          <a:p>
            <a:r>
              <a:rPr lang="en-US" smtClean="0">
                <a:latin typeface="Times New Roman" pitchFamily="18" charset="0"/>
                <a:cs typeface="Times New Roman" pitchFamily="18" charset="0"/>
              </a:rPr>
              <a:t/>
            </a:r>
            <a:br>
              <a:rPr lang="en-US" smtClean="0">
                <a:latin typeface="Times New Roman" pitchFamily="18" charset="0"/>
                <a:cs typeface="Times New Roman" pitchFamily="18" charset="0"/>
              </a:rPr>
            </a:br>
            <a:r>
              <a:rPr lang="en-US" b="1" smtClean="0">
                <a:latin typeface="Times New Roman" pitchFamily="18" charset="0"/>
                <a:cs typeface="Times New Roman" pitchFamily="18" charset="0"/>
              </a:rPr>
              <a:t>Measurement Basis</a:t>
            </a:r>
            <a:endParaRPr lang="en-US" b="1" smtClean="0"/>
          </a:p>
        </p:txBody>
      </p:sp>
      <p:graphicFrame>
        <p:nvGraphicFramePr>
          <p:cNvPr id="6" name="Content Placeholder 5"/>
          <p:cNvGraphicFramePr>
            <a:graphicFrameLocks noGrp="1"/>
          </p:cNvGraphicFramePr>
          <p:nvPr>
            <p:ph sz="quarter" idx="1"/>
          </p:nvPr>
        </p:nvGraphicFramePr>
        <p:xfrm>
          <a:off x="533400" y="1447800"/>
          <a:ext cx="81534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1235B0CA-8536-4B52-A5F2-EB0FC41E41ED}"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sz="quarter" idx="1"/>
          </p:nvPr>
        </p:nvSpPr>
        <p:spPr>
          <a:xfrm>
            <a:off x="685800" y="1295400"/>
            <a:ext cx="8001000" cy="5029200"/>
          </a:xfrm>
        </p:spPr>
        <p:txBody>
          <a:bodyPr/>
          <a:lstStyle/>
          <a:p>
            <a:pPr algn="just"/>
            <a:r>
              <a:rPr lang="en-US" sz="2400" b="1" smtClean="0">
                <a:latin typeface="Times New Roman" pitchFamily="18" charset="0"/>
                <a:cs typeface="Times New Roman" pitchFamily="18" charset="0"/>
              </a:rPr>
              <a:t>Absolute variance: </a:t>
            </a:r>
            <a:r>
              <a:rPr lang="en-US" sz="2400" smtClean="0">
                <a:latin typeface="Times New Roman" pitchFamily="18" charset="0"/>
                <a:cs typeface="Times New Roman" pitchFamily="18" charset="0"/>
              </a:rPr>
              <a:t>Difference between the standard cost and the actual cost in terms of money is known as absolute variance.</a:t>
            </a:r>
          </a:p>
          <a:p>
            <a:pPr algn="just"/>
            <a:endParaRPr lang="en-US" sz="2400" smtClean="0">
              <a:latin typeface="Times New Roman" pitchFamily="18" charset="0"/>
              <a:cs typeface="Times New Roman" pitchFamily="18" charset="0"/>
            </a:endParaRPr>
          </a:p>
          <a:p>
            <a:pPr algn="just"/>
            <a:r>
              <a:rPr lang="en-US" sz="2400" b="1" smtClean="0">
                <a:latin typeface="Times New Roman" pitchFamily="18" charset="0"/>
                <a:cs typeface="Times New Roman" pitchFamily="18" charset="0"/>
              </a:rPr>
              <a:t>Relative variance:</a:t>
            </a:r>
            <a:r>
              <a:rPr lang="en-US" sz="2400" smtClean="0">
                <a:latin typeface="Times New Roman" pitchFamily="18" charset="0"/>
                <a:cs typeface="Times New Roman" pitchFamily="18" charset="0"/>
              </a:rPr>
              <a:t> difference is expressed as a percentage of the standard cost, it is known as relative variance.</a:t>
            </a:r>
          </a:p>
        </p:txBody>
      </p:sp>
      <p:sp>
        <p:nvSpPr>
          <p:cNvPr id="4" name="Slide Number Placeholder 3"/>
          <p:cNvSpPr>
            <a:spLocks noGrp="1"/>
          </p:cNvSpPr>
          <p:nvPr>
            <p:ph type="sldNum" sz="quarter" idx="12"/>
          </p:nvPr>
        </p:nvSpPr>
        <p:spPr/>
        <p:txBody>
          <a:bodyPr/>
          <a:lstStyle/>
          <a:p>
            <a:pPr>
              <a:defRPr/>
            </a:pPr>
            <a:fld id="{9C4F249A-F789-4B2C-974E-0360E9D288DD}"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b="1" smtClean="0">
                <a:latin typeface="Times New Roman" pitchFamily="18" charset="0"/>
                <a:cs typeface="Times New Roman" pitchFamily="18" charset="0"/>
              </a:rPr>
              <a:t>Result basis </a:t>
            </a:r>
          </a:p>
        </p:txBody>
      </p:sp>
      <p:sp>
        <p:nvSpPr>
          <p:cNvPr id="4" name="Slide Number Placeholder 3"/>
          <p:cNvSpPr>
            <a:spLocks noGrp="1"/>
          </p:cNvSpPr>
          <p:nvPr>
            <p:ph type="sldNum" sz="quarter" idx="12"/>
          </p:nvPr>
        </p:nvSpPr>
        <p:spPr/>
        <p:txBody>
          <a:bodyPr/>
          <a:lstStyle/>
          <a:p>
            <a:pPr>
              <a:defRPr/>
            </a:pPr>
            <a:fld id="{1FF52838-9846-44E1-BD26-3ADFE0F7FBB5}" type="slidenum">
              <a:rPr lang="en-US" smtClean="0"/>
              <a:pPr>
                <a:defRPr/>
              </a:pPr>
              <a:t>17</a:t>
            </a:fld>
            <a:endParaRPr lang="en-US"/>
          </a:p>
        </p:txBody>
      </p:sp>
      <p:graphicFrame>
        <p:nvGraphicFramePr>
          <p:cNvPr id="5" name="Content Placeholder 5"/>
          <p:cNvGraphicFramePr>
            <a:graphicFrameLocks noGrp="1"/>
          </p:cNvGraphicFramePr>
          <p:nvPr>
            <p:ph sz="quarter" idx="1"/>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69656611-0BC9-44C6-9EEF-C2CBA741EB8A}" type="slidenum">
              <a:rPr lang="en-US"/>
              <a:pPr>
                <a:defRPr/>
              </a:pPr>
              <a:t>18</a:t>
            </a:fld>
            <a:endParaRPr lang="en-US"/>
          </a:p>
        </p:txBody>
      </p:sp>
      <p:graphicFrame>
        <p:nvGraphicFramePr>
          <p:cNvPr id="6" name="Content Placeholder 5"/>
          <p:cNvGraphicFramePr>
            <a:graphicFrameLocks noGrp="1"/>
          </p:cNvGraphicFramePr>
          <p:nvPr>
            <p:ph sz="quarter" idx="1"/>
          </p:nvPr>
        </p:nvGraphicFramePr>
        <p:xfrm>
          <a:off x="-304800" y="0"/>
          <a:ext cx="97536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
          </p:nvPr>
        </p:nvGraphicFramePr>
        <p:xfrm>
          <a:off x="685800" y="685800"/>
          <a:ext cx="82296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981B2A68-1611-4C7E-976A-5A78B7C57027}" type="slidenum">
              <a:rPr lang="en-US" smtClean="0"/>
              <a:pPr>
                <a:defRPr/>
              </a:pPr>
              <a:t>19</a:t>
            </a:fld>
            <a:endParaRPr lang="en-US"/>
          </a:p>
        </p:txBody>
      </p:sp>
      <p:cxnSp>
        <p:nvCxnSpPr>
          <p:cNvPr id="8" name="Straight Connector 7"/>
          <p:cNvCxnSpPr/>
          <p:nvPr/>
        </p:nvCxnSpPr>
        <p:spPr>
          <a:xfrm rot="5400000">
            <a:off x="6019801" y="4191000"/>
            <a:ext cx="3048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257800" y="4343400"/>
            <a:ext cx="2362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5143500" y="4457700"/>
            <a:ext cx="2301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7505700" y="4457700"/>
            <a:ext cx="230188" cy="1588"/>
          </a:xfrm>
          <a:prstGeom prst="line">
            <a:avLst/>
          </a:prstGeom>
        </p:spPr>
        <p:style>
          <a:lnRef idx="1">
            <a:schemeClr val="accent1"/>
          </a:lnRef>
          <a:fillRef idx="0">
            <a:schemeClr val="accent1"/>
          </a:fillRef>
          <a:effectRef idx="0">
            <a:schemeClr val="accent1"/>
          </a:effectRef>
          <a:fontRef idx="minor">
            <a:schemeClr val="tx1"/>
          </a:fontRef>
        </p:style>
      </p:cxnSp>
      <p:sp>
        <p:nvSpPr>
          <p:cNvPr id="22" name="Cross 21"/>
          <p:cNvSpPr/>
          <p:nvPr/>
        </p:nvSpPr>
        <p:spPr>
          <a:xfrm>
            <a:off x="3733800" y="3048000"/>
            <a:ext cx="533400" cy="5334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Cross 22"/>
          <p:cNvSpPr/>
          <p:nvPr/>
        </p:nvSpPr>
        <p:spPr>
          <a:xfrm>
            <a:off x="6172200" y="5105400"/>
            <a:ext cx="304800" cy="3048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ctr" eaLnBrk="1" hangingPunct="1"/>
            <a:r>
              <a:rPr lang="en-US" b="1" smtClean="0">
                <a:latin typeface="Times New Roman" pitchFamily="18" charset="0"/>
                <a:cs typeface="Times New Roman" pitchFamily="18" charset="0"/>
              </a:rPr>
              <a:t>Standard Costing</a:t>
            </a:r>
          </a:p>
        </p:txBody>
      </p:sp>
      <p:sp>
        <p:nvSpPr>
          <p:cNvPr id="5" name="Slide Number Placeholder 4"/>
          <p:cNvSpPr>
            <a:spLocks noGrp="1"/>
          </p:cNvSpPr>
          <p:nvPr>
            <p:ph type="sldNum" sz="quarter" idx="12"/>
          </p:nvPr>
        </p:nvSpPr>
        <p:spPr/>
        <p:txBody>
          <a:bodyPr/>
          <a:lstStyle/>
          <a:p>
            <a:pPr>
              <a:defRPr/>
            </a:pPr>
            <a:fld id="{74A0EEC6-98CF-43A3-9627-0B9151C55B3C}" type="slidenum">
              <a:rPr lang="en-US"/>
              <a:pPr>
                <a:defRPr/>
              </a:pPr>
              <a:t>2</a:t>
            </a:fld>
            <a:endParaRPr lang="en-US"/>
          </a:p>
        </p:txBody>
      </p:sp>
      <p:sp>
        <p:nvSpPr>
          <p:cNvPr id="9220" name="Content Placeholder 2"/>
          <p:cNvSpPr>
            <a:spLocks noGrp="1"/>
          </p:cNvSpPr>
          <p:nvPr>
            <p:ph sz="quarter" idx="1"/>
          </p:nvPr>
        </p:nvSpPr>
        <p:spPr>
          <a:xfrm>
            <a:off x="381000" y="1447800"/>
            <a:ext cx="8305800" cy="4953000"/>
          </a:xfrm>
        </p:spPr>
        <p:txBody>
          <a:bodyPr>
            <a:normAutofit fontScale="92500" lnSpcReduction="20000"/>
          </a:bodyPr>
          <a:lstStyle/>
          <a:p>
            <a:pPr algn="just" eaLnBrk="1" hangingPunct="1"/>
            <a:r>
              <a:rPr lang="en-US" smtClean="0">
                <a:latin typeface="Times New Roman" pitchFamily="18" charset="0"/>
                <a:cs typeface="Times New Roman" pitchFamily="18" charset="0"/>
              </a:rPr>
              <a:t>Standard costing is a technique which is used in many industries, where production is of repetitive nature.</a:t>
            </a:r>
          </a:p>
          <a:p>
            <a:pPr algn="just" eaLnBrk="1" hangingPunct="1"/>
            <a:endParaRPr lang="en-US" smtClean="0">
              <a:latin typeface="Times New Roman" pitchFamily="18" charset="0"/>
              <a:cs typeface="Times New Roman" pitchFamily="18" charset="0"/>
            </a:endParaRPr>
          </a:p>
          <a:p>
            <a:pPr algn="just" eaLnBrk="1" hangingPunct="1"/>
            <a:r>
              <a:rPr lang="en-US" smtClean="0">
                <a:latin typeface="Times New Roman" pitchFamily="18" charset="0"/>
                <a:cs typeface="Times New Roman" pitchFamily="18" charset="0"/>
              </a:rPr>
              <a:t>Standard costing is developed due to the shortcomings of historical costing.</a:t>
            </a:r>
          </a:p>
          <a:p>
            <a:pPr algn="just" eaLnBrk="1" hangingPunct="1"/>
            <a:endParaRPr lang="en-US" smtClean="0">
              <a:latin typeface="Times New Roman" pitchFamily="18" charset="0"/>
              <a:cs typeface="Times New Roman" pitchFamily="18" charset="0"/>
            </a:endParaRPr>
          </a:p>
          <a:p>
            <a:pPr algn="just" eaLnBrk="1" hangingPunct="1"/>
            <a:r>
              <a:rPr lang="it-IT" smtClean="0">
                <a:latin typeface="Times New Roman" pitchFamily="18" charset="0"/>
                <a:cs typeface="Times New Roman" pitchFamily="18" charset="0"/>
              </a:rPr>
              <a:t>CIMA, London, defines standard costing </a:t>
            </a:r>
            <a:r>
              <a:rPr lang="en-US" smtClean="0">
                <a:latin typeface="Times New Roman" pitchFamily="18" charset="0"/>
                <a:cs typeface="Times New Roman" pitchFamily="18" charset="0"/>
              </a:rPr>
              <a:t>‘as the predetermined cost based on technical estimates of materials, labour and overheads for selected period of time and for the prescribed set of working conditions’.</a:t>
            </a:r>
          </a:p>
          <a:p>
            <a:pPr eaLnBrk="1" hangingPunct="1">
              <a:buFont typeface="Arial" charset="0"/>
              <a:buChar char="•"/>
            </a:pPr>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b="1" smtClean="0">
                <a:latin typeface="Times New Roman" pitchFamily="18" charset="0"/>
                <a:cs typeface="Times New Roman" pitchFamily="18" charset="0"/>
              </a:rPr>
              <a:t>Material cost variance</a:t>
            </a:r>
          </a:p>
        </p:txBody>
      </p:sp>
      <p:sp>
        <p:nvSpPr>
          <p:cNvPr id="27651" name="Content Placeholder 2"/>
          <p:cNvSpPr>
            <a:spLocks noGrp="1"/>
          </p:cNvSpPr>
          <p:nvPr>
            <p:ph sz="quarter" idx="1"/>
          </p:nvPr>
        </p:nvSpPr>
        <p:spPr>
          <a:xfrm>
            <a:off x="381000" y="1447800"/>
            <a:ext cx="8382000" cy="4572000"/>
          </a:xfrm>
        </p:spPr>
        <p:txBody>
          <a:bodyPr/>
          <a:lstStyle/>
          <a:p>
            <a:pPr algn="just"/>
            <a:r>
              <a:rPr lang="en-US" b="1" i="1" smtClean="0">
                <a:solidFill>
                  <a:schemeClr val="accent1"/>
                </a:solidFill>
                <a:latin typeface="Times New Roman" pitchFamily="18" charset="0"/>
                <a:cs typeface="Times New Roman" pitchFamily="18" charset="0"/>
              </a:rPr>
              <a:t>Material cost variance = (Standard quantity of input for actual production × SP) – (Actual quantity of input × AP)</a:t>
            </a:r>
          </a:p>
          <a:p>
            <a:pPr algn="just"/>
            <a:endParaRPr lang="en-US" b="1" i="1" smtClean="0">
              <a:solidFill>
                <a:schemeClr val="accent1"/>
              </a:solidFill>
              <a:latin typeface="Times New Roman" pitchFamily="18" charset="0"/>
              <a:cs typeface="Times New Roman" pitchFamily="18" charset="0"/>
            </a:endParaRPr>
          </a:p>
          <a:p>
            <a:pPr algn="just"/>
            <a:r>
              <a:rPr lang="en-US" b="1" i="1" smtClean="0">
                <a:solidFill>
                  <a:schemeClr val="accent1"/>
                </a:solidFill>
                <a:latin typeface="Times New Roman" pitchFamily="18" charset="0"/>
                <a:cs typeface="Times New Roman" pitchFamily="18" charset="0"/>
              </a:rPr>
              <a:t>Material cost variance = Material price variance + Material usage variance</a:t>
            </a:r>
          </a:p>
        </p:txBody>
      </p:sp>
      <p:sp>
        <p:nvSpPr>
          <p:cNvPr id="4" name="Slide Number Placeholder 3"/>
          <p:cNvSpPr>
            <a:spLocks noGrp="1"/>
          </p:cNvSpPr>
          <p:nvPr>
            <p:ph type="sldNum" sz="quarter" idx="12"/>
          </p:nvPr>
        </p:nvSpPr>
        <p:spPr/>
        <p:txBody>
          <a:bodyPr/>
          <a:lstStyle/>
          <a:p>
            <a:pPr>
              <a:defRPr/>
            </a:pPr>
            <a:fld id="{1D8AFF0D-48FE-498F-911A-D649E7AE0CA5}"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algn="ctr" eaLnBrk="1" hangingPunct="1"/>
            <a:r>
              <a:rPr lang="en-US" b="1" smtClean="0">
                <a:latin typeface="Times New Roman" pitchFamily="18" charset="0"/>
                <a:cs typeface="Times New Roman" pitchFamily="18" charset="0"/>
              </a:rPr>
              <a:t>Material price variance</a:t>
            </a:r>
          </a:p>
        </p:txBody>
      </p:sp>
      <p:sp>
        <p:nvSpPr>
          <p:cNvPr id="3" name="Slide Number Placeholder 2"/>
          <p:cNvSpPr>
            <a:spLocks noGrp="1"/>
          </p:cNvSpPr>
          <p:nvPr>
            <p:ph type="sldNum" sz="quarter" idx="12"/>
          </p:nvPr>
        </p:nvSpPr>
        <p:spPr/>
        <p:txBody>
          <a:bodyPr/>
          <a:lstStyle/>
          <a:p>
            <a:pPr>
              <a:defRPr/>
            </a:pPr>
            <a:fld id="{4A662ADD-2F33-44D4-A2C4-88BF799B239C}" type="slidenum">
              <a:rPr lang="en-US"/>
              <a:pPr>
                <a:defRPr/>
              </a:pPr>
              <a:t>21</a:t>
            </a:fld>
            <a:endParaRPr lang="en-US"/>
          </a:p>
        </p:txBody>
      </p:sp>
      <p:sp>
        <p:nvSpPr>
          <p:cNvPr id="28676" name="Content Placeholder 3"/>
          <p:cNvSpPr>
            <a:spLocks noGrp="1"/>
          </p:cNvSpPr>
          <p:nvPr>
            <p:ph sz="quarter" idx="1"/>
          </p:nvPr>
        </p:nvSpPr>
        <p:spPr>
          <a:xfrm>
            <a:off x="381000" y="1447800"/>
            <a:ext cx="8458200" cy="5029200"/>
          </a:xfrm>
        </p:spPr>
        <p:txBody>
          <a:bodyPr/>
          <a:lstStyle/>
          <a:p>
            <a:pPr algn="just" eaLnBrk="1" hangingPunct="1"/>
            <a:r>
              <a:rPr lang="en-US" sz="2400" smtClean="0">
                <a:latin typeface="Times New Roman" pitchFamily="18" charset="0"/>
                <a:cs typeface="Times New Roman" pitchFamily="18" charset="0"/>
              </a:rPr>
              <a:t>This is that portion of the material cost variance which is due to the difference between the standard price specified and the actual price paid.</a:t>
            </a:r>
          </a:p>
          <a:p>
            <a:pPr algn="just" eaLnBrk="1" hangingPunct="1"/>
            <a:r>
              <a:rPr lang="en-US" sz="2400" smtClean="0">
                <a:latin typeface="Times New Roman" pitchFamily="18" charset="0"/>
                <a:cs typeface="Times New Roman" pitchFamily="18" charset="0"/>
              </a:rPr>
              <a:t>If the actual price is higher than the standard price, it would result in adverse price variance and if the actual price is lower than standard price, the result is favourable price variance.</a:t>
            </a:r>
          </a:p>
          <a:p>
            <a:pPr algn="just" eaLnBrk="1" hangingPunct="1"/>
            <a:endParaRPr lang="en-US" smtClean="0">
              <a:latin typeface="Times New Roman" pitchFamily="18" charset="0"/>
              <a:cs typeface="Times New Roman" pitchFamily="18" charset="0"/>
            </a:endParaRPr>
          </a:p>
          <a:p>
            <a:pPr eaLnBrk="1" hangingPunct="1"/>
            <a:r>
              <a:rPr lang="en-US" b="1" i="1" smtClean="0">
                <a:solidFill>
                  <a:schemeClr val="accent1"/>
                </a:solidFill>
                <a:latin typeface="Times New Roman" pitchFamily="18" charset="0"/>
                <a:cs typeface="Times New Roman" pitchFamily="18" charset="0"/>
              </a:rPr>
              <a:t>Material price variance = Actual quantity (Standard price – Actual price)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914400" y="274638"/>
            <a:ext cx="7772400" cy="944562"/>
          </a:xfrm>
        </p:spPr>
        <p:txBody>
          <a:bodyPr/>
          <a:lstStyle/>
          <a:p>
            <a:pPr algn="ctr" eaLnBrk="1" hangingPunct="1"/>
            <a:r>
              <a:rPr lang="en-US" b="1" smtClean="0">
                <a:latin typeface="Times New Roman" pitchFamily="18" charset="0"/>
                <a:cs typeface="Times New Roman" pitchFamily="18" charset="0"/>
              </a:rPr>
              <a:t>Material Usage Variance</a:t>
            </a:r>
          </a:p>
        </p:txBody>
      </p:sp>
      <p:sp>
        <p:nvSpPr>
          <p:cNvPr id="3" name="Slide Number Placeholder 2"/>
          <p:cNvSpPr>
            <a:spLocks noGrp="1"/>
          </p:cNvSpPr>
          <p:nvPr>
            <p:ph type="sldNum" sz="quarter" idx="12"/>
          </p:nvPr>
        </p:nvSpPr>
        <p:spPr/>
        <p:txBody>
          <a:bodyPr/>
          <a:lstStyle/>
          <a:p>
            <a:pPr>
              <a:defRPr/>
            </a:pPr>
            <a:fld id="{57801DC7-F680-45D9-9B3D-8AC822569F9C}" type="slidenum">
              <a:rPr lang="en-US"/>
              <a:pPr>
                <a:defRPr/>
              </a:pPr>
              <a:t>22</a:t>
            </a:fld>
            <a:endParaRPr lang="en-US"/>
          </a:p>
        </p:txBody>
      </p:sp>
      <p:sp>
        <p:nvSpPr>
          <p:cNvPr id="29700" name="Content Placeholder 3"/>
          <p:cNvSpPr>
            <a:spLocks noGrp="1"/>
          </p:cNvSpPr>
          <p:nvPr>
            <p:ph sz="quarter" idx="1"/>
          </p:nvPr>
        </p:nvSpPr>
        <p:spPr>
          <a:xfrm>
            <a:off x="457200" y="1447800"/>
            <a:ext cx="8229600" cy="4953000"/>
          </a:xfrm>
        </p:spPr>
        <p:txBody>
          <a:bodyPr/>
          <a:lstStyle/>
          <a:p>
            <a:pPr algn="just" eaLnBrk="1" hangingPunct="1"/>
            <a:r>
              <a:rPr lang="en-US" sz="2400" smtClean="0">
                <a:latin typeface="Times New Roman" pitchFamily="18" charset="0"/>
                <a:cs typeface="Times New Roman" pitchFamily="18" charset="0"/>
              </a:rPr>
              <a:t>This is that portion of material cost variance which is due to the difference between the standard quantity of actual production and the actual quantity used.</a:t>
            </a:r>
          </a:p>
          <a:p>
            <a:pPr algn="just" eaLnBrk="1" hangingPunct="1"/>
            <a:endParaRPr lang="en-US" sz="2400" smtClean="0">
              <a:latin typeface="Times New Roman" pitchFamily="18" charset="0"/>
              <a:cs typeface="Times New Roman" pitchFamily="18" charset="0"/>
            </a:endParaRPr>
          </a:p>
          <a:p>
            <a:pPr algn="just" eaLnBrk="1" hangingPunct="1"/>
            <a:r>
              <a:rPr lang="en-US" sz="2400" b="1" i="1" smtClean="0">
                <a:latin typeface="Times New Roman" pitchFamily="18" charset="0"/>
                <a:cs typeface="Times New Roman" pitchFamily="18" charset="0"/>
              </a:rPr>
              <a:t>Formula:</a:t>
            </a:r>
          </a:p>
          <a:p>
            <a:pPr algn="just" eaLnBrk="1" hangingPunct="1"/>
            <a:endParaRPr lang="en-US" sz="2400" b="1" i="1" smtClean="0">
              <a:latin typeface="Times New Roman" pitchFamily="18" charset="0"/>
              <a:cs typeface="Times New Roman" pitchFamily="18" charset="0"/>
            </a:endParaRPr>
          </a:p>
          <a:p>
            <a:pPr algn="just" eaLnBrk="1" hangingPunct="1"/>
            <a:r>
              <a:rPr lang="en-US" b="1" i="1" smtClean="0">
                <a:solidFill>
                  <a:schemeClr val="accent1"/>
                </a:solidFill>
                <a:latin typeface="Times New Roman" pitchFamily="18" charset="0"/>
                <a:cs typeface="Times New Roman" pitchFamily="18" charset="0"/>
              </a:rPr>
              <a:t>Material Usage Variance = Standard price (Standard quantity – Actual quantity)</a:t>
            </a:r>
          </a:p>
          <a:p>
            <a:pPr algn="just" eaLnBrk="1" hangingPunct="1"/>
            <a:endParaRPr lang="en-US" sz="24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pPr algn="ctr" eaLnBrk="1" fontAlgn="auto" hangingPunct="1">
              <a:spcAft>
                <a:spcPts val="0"/>
              </a:spcAft>
              <a:defRPr/>
            </a:pPr>
            <a:r>
              <a:rPr lang="en-US" b="1" dirty="0" smtClean="0">
                <a:latin typeface="Times New Roman" pitchFamily="18" charset="0"/>
                <a:cs typeface="Times New Roman" pitchFamily="18" charset="0"/>
              </a:rPr>
              <a:t>Material Mixture Variance</a:t>
            </a:r>
            <a:endParaRPr lang="en-US" b="1"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62A60FB2-4DDA-4005-BD50-0B82C119F6A1}" type="slidenum">
              <a:rPr lang="en-US"/>
              <a:pPr>
                <a:defRPr/>
              </a:pPr>
              <a:t>23</a:t>
            </a:fld>
            <a:endParaRPr lang="en-US"/>
          </a:p>
        </p:txBody>
      </p:sp>
      <p:sp>
        <p:nvSpPr>
          <p:cNvPr id="30724" name="Content Placeholder 3"/>
          <p:cNvSpPr>
            <a:spLocks noGrp="1"/>
          </p:cNvSpPr>
          <p:nvPr>
            <p:ph sz="quarter" idx="1"/>
          </p:nvPr>
        </p:nvSpPr>
        <p:spPr>
          <a:xfrm>
            <a:off x="228600" y="1447800"/>
            <a:ext cx="8686800" cy="4572000"/>
          </a:xfrm>
        </p:spPr>
        <p:txBody>
          <a:bodyPr/>
          <a:lstStyle/>
          <a:p>
            <a:pPr algn="just" eaLnBrk="1" hangingPunct="1"/>
            <a:r>
              <a:rPr lang="en-US" sz="2400" smtClean="0">
                <a:latin typeface="Times New Roman" pitchFamily="18" charset="0"/>
                <a:cs typeface="Times New Roman" pitchFamily="18" charset="0"/>
              </a:rPr>
              <a:t>This is that portion of usage variance which is due to the difference between the standard and actual composition of mixture.</a:t>
            </a:r>
          </a:p>
          <a:p>
            <a:pPr algn="just" eaLnBrk="1" hangingPunct="1"/>
            <a:endParaRPr lang="en-US" sz="2400" smtClean="0">
              <a:latin typeface="Times New Roman" pitchFamily="18" charset="0"/>
              <a:cs typeface="Times New Roman" pitchFamily="18" charset="0"/>
            </a:endParaRPr>
          </a:p>
          <a:p>
            <a:pPr algn="just" eaLnBrk="1" hangingPunct="1"/>
            <a:r>
              <a:rPr lang="en-US" sz="2400" b="1" i="1" smtClean="0">
                <a:latin typeface="Times New Roman" pitchFamily="18" charset="0"/>
                <a:cs typeface="Times New Roman" pitchFamily="18" charset="0"/>
              </a:rPr>
              <a:t>Formula:</a:t>
            </a:r>
          </a:p>
          <a:p>
            <a:pPr algn="just" eaLnBrk="1" hangingPunct="1"/>
            <a:r>
              <a:rPr lang="en-US" sz="2400" b="1" i="1" smtClean="0">
                <a:solidFill>
                  <a:schemeClr val="accent1"/>
                </a:solidFill>
                <a:latin typeface="Times New Roman" pitchFamily="18" charset="0"/>
                <a:cs typeface="Times New Roman" pitchFamily="18" charset="0"/>
              </a:rPr>
              <a:t>Material Mixture Variance = Standard price [Actual quantity in standard mix </a:t>
            </a:r>
            <a:r>
              <a:rPr lang="en-US" sz="2400" b="1" i="1" smtClean="0">
                <a:latin typeface="Times New Roman" pitchFamily="18" charset="0"/>
                <a:cs typeface="Times New Roman" pitchFamily="18" charset="0"/>
              </a:rPr>
              <a:t>(i.e. RSQ) </a:t>
            </a:r>
            <a:r>
              <a:rPr lang="en-US" sz="2400" b="1" i="1" smtClean="0">
                <a:solidFill>
                  <a:schemeClr val="accent1"/>
                </a:solidFill>
                <a:latin typeface="Times New Roman" pitchFamily="18" charset="0"/>
                <a:cs typeface="Times New Roman" pitchFamily="18" charset="0"/>
              </a:rPr>
              <a:t>– Actual quantity]</a:t>
            </a:r>
          </a:p>
          <a:p>
            <a:pPr algn="just" eaLnBrk="1" hangingPunct="1"/>
            <a:endParaRPr lang="en-US" sz="2400" b="1" i="1" smtClean="0">
              <a:solidFill>
                <a:schemeClr val="accent1"/>
              </a:solidFill>
              <a:latin typeface="Times New Roman" pitchFamily="18" charset="0"/>
              <a:cs typeface="Times New Roman" pitchFamily="18" charset="0"/>
            </a:endParaRPr>
          </a:p>
          <a:p>
            <a:pPr algn="just" eaLnBrk="1" hangingPunct="1"/>
            <a:r>
              <a:rPr lang="en-US" sz="2400" b="1" i="1" smtClean="0">
                <a:latin typeface="Times New Roman" pitchFamily="18" charset="0"/>
                <a:cs typeface="Times New Roman" pitchFamily="18" charset="0"/>
              </a:rPr>
              <a:t>Revised Standard quantity = Total actual quantity consumed ×</a:t>
            </a:r>
          </a:p>
          <a:p>
            <a:pPr algn="just" eaLnBrk="1" hangingPunct="1">
              <a:buFont typeface="Wingdings 2" pitchFamily="18" charset="2"/>
              <a:buNone/>
            </a:pPr>
            <a:endParaRPr lang="en-US" sz="2400" b="1" i="1" smtClean="0">
              <a:solidFill>
                <a:schemeClr val="accent1"/>
              </a:solidFill>
              <a:latin typeface="Times New Roman" pitchFamily="18" charset="0"/>
              <a:cs typeface="Times New Roman" pitchFamily="18" charset="0"/>
            </a:endParaRPr>
          </a:p>
          <a:p>
            <a:pPr algn="just" eaLnBrk="1" hangingPunct="1"/>
            <a:endParaRPr lang="en-US" sz="2400" b="1" i="1" smtClean="0">
              <a:latin typeface="Times New Roman" pitchFamily="18" charset="0"/>
              <a:cs typeface="Times New Roman" pitchFamily="18" charset="0"/>
            </a:endParaRPr>
          </a:p>
          <a:p>
            <a:pPr algn="just" eaLnBrk="1" hangingPunct="1">
              <a:buFont typeface="Wingdings 2" pitchFamily="18" charset="2"/>
              <a:buNone/>
            </a:pPr>
            <a:endParaRPr lang="en-US" sz="2400" smtClean="0">
              <a:latin typeface="Times New Roman" pitchFamily="18" charset="0"/>
              <a:cs typeface="Times New Roman" pitchFamily="18" charset="0"/>
            </a:endParaRPr>
          </a:p>
        </p:txBody>
      </p:sp>
      <p:sp>
        <p:nvSpPr>
          <p:cNvPr id="30725"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30726" name="Rectangle 3"/>
          <p:cNvSpPr>
            <a:spLocks noChangeArrowheads="1"/>
          </p:cNvSpPr>
          <p:nvPr/>
        </p:nvSpPr>
        <p:spPr bwMode="auto">
          <a:xfrm>
            <a:off x="0" y="828675"/>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30727"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30728" name="Rectangle 6"/>
          <p:cNvSpPr>
            <a:spLocks noChangeArrowheads="1"/>
          </p:cNvSpPr>
          <p:nvPr/>
        </p:nvSpPr>
        <p:spPr bwMode="auto">
          <a:xfrm>
            <a:off x="0" y="828675"/>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30729"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30730" name="Picture 7"/>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724400" y="4953000"/>
            <a:ext cx="4114800" cy="914400"/>
          </a:xfrm>
          <a:prstGeom prst="rect">
            <a:avLst/>
          </a:prstGeom>
          <a:noFill/>
          <a:ln w="9525">
            <a:noFill/>
            <a:miter lim="800000"/>
            <a:headEnd/>
            <a:tailEnd/>
          </a:ln>
        </p:spPr>
      </p:pic>
      <p:sp>
        <p:nvSpPr>
          <p:cNvPr id="30731" name="Rectangle 9"/>
          <p:cNvSpPr>
            <a:spLocks noChangeArrowheads="1"/>
          </p:cNvSpPr>
          <p:nvPr/>
        </p:nvSpPr>
        <p:spPr bwMode="auto">
          <a:xfrm>
            <a:off x="0" y="828675"/>
            <a:ext cx="9144000" cy="45720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pPr algn="ctr" eaLnBrk="1" fontAlgn="auto" hangingPunct="1">
              <a:spcAft>
                <a:spcPts val="0"/>
              </a:spcAft>
              <a:defRPr/>
            </a:pPr>
            <a:r>
              <a:rPr lang="en-US" b="1" dirty="0" smtClean="0">
                <a:latin typeface="Times New Roman" pitchFamily="18" charset="0"/>
                <a:cs typeface="Times New Roman" pitchFamily="18" charset="0"/>
              </a:rPr>
              <a:t>Material Yield Variance</a:t>
            </a:r>
            <a:endParaRPr lang="en-US" b="1"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F6DF6351-A9F0-4942-B3CC-F6259752B6CE}" type="slidenum">
              <a:rPr lang="en-US"/>
              <a:pPr>
                <a:defRPr/>
              </a:pPr>
              <a:t>24</a:t>
            </a:fld>
            <a:endParaRPr lang="en-US"/>
          </a:p>
        </p:txBody>
      </p:sp>
      <p:sp>
        <p:nvSpPr>
          <p:cNvPr id="31748" name="Content Placeholder 3"/>
          <p:cNvSpPr>
            <a:spLocks noGrp="1"/>
          </p:cNvSpPr>
          <p:nvPr>
            <p:ph sz="quarter" idx="1"/>
          </p:nvPr>
        </p:nvSpPr>
        <p:spPr>
          <a:xfrm>
            <a:off x="381000" y="1219200"/>
            <a:ext cx="8305800" cy="5181600"/>
          </a:xfrm>
        </p:spPr>
        <p:txBody>
          <a:bodyPr>
            <a:normAutofit fontScale="92500" lnSpcReduction="10000"/>
          </a:bodyPr>
          <a:lstStyle/>
          <a:p>
            <a:pPr algn="just" eaLnBrk="1" hangingPunct="1"/>
            <a:r>
              <a:rPr lang="en-US" sz="2400" smtClean="0">
                <a:latin typeface="Times New Roman" pitchFamily="18" charset="0"/>
                <a:cs typeface="Times New Roman" pitchFamily="18" charset="0"/>
              </a:rPr>
              <a:t>When there is a loss in process industries, the material yield variance can be calculated.</a:t>
            </a:r>
          </a:p>
          <a:p>
            <a:pPr algn="just" eaLnBrk="1" hangingPunct="1"/>
            <a:r>
              <a:rPr lang="en-US" sz="2400" smtClean="0">
                <a:latin typeface="Times New Roman" pitchFamily="18" charset="0"/>
                <a:cs typeface="Times New Roman" pitchFamily="18" charset="0"/>
              </a:rPr>
              <a:t>This variance arises due to the difference between the standard yield specified and actual yield obtained.</a:t>
            </a:r>
          </a:p>
          <a:p>
            <a:pPr algn="just" eaLnBrk="1" hangingPunct="1"/>
            <a:r>
              <a:rPr lang="en-US" sz="2400" smtClean="0">
                <a:latin typeface="Times New Roman" pitchFamily="18" charset="0"/>
                <a:cs typeface="Times New Roman" pitchFamily="18" charset="0"/>
              </a:rPr>
              <a:t>This is also a portion of the material usage variance.</a:t>
            </a:r>
          </a:p>
          <a:p>
            <a:pPr algn="just" eaLnBrk="1" hangingPunct="1"/>
            <a:endParaRPr lang="en-US" sz="2400" smtClean="0">
              <a:latin typeface="Times New Roman" pitchFamily="18" charset="0"/>
              <a:cs typeface="Times New Roman" pitchFamily="18" charset="0"/>
            </a:endParaRPr>
          </a:p>
          <a:p>
            <a:pPr algn="just" eaLnBrk="1" hangingPunct="1"/>
            <a:r>
              <a:rPr lang="en-US" b="1" i="1" smtClean="0">
                <a:latin typeface="Times New Roman" pitchFamily="18" charset="0"/>
                <a:cs typeface="Times New Roman" pitchFamily="18" charset="0"/>
              </a:rPr>
              <a:t>Formula:</a:t>
            </a:r>
          </a:p>
          <a:p>
            <a:pPr algn="just" eaLnBrk="1" hangingPunct="1"/>
            <a:r>
              <a:rPr lang="en-US" b="1" i="1" smtClean="0">
                <a:solidFill>
                  <a:schemeClr val="accent1"/>
                </a:solidFill>
                <a:latin typeface="Times New Roman" pitchFamily="18" charset="0"/>
                <a:cs typeface="Times New Roman" pitchFamily="18" charset="0"/>
              </a:rPr>
              <a:t>Material yield variance = [(Standard loss in terms of actual input) – (Actual loss on actual input)] × (Average standard price)</a:t>
            </a:r>
          </a:p>
          <a:p>
            <a:pPr algn="just" eaLnBrk="1" hangingPunct="1"/>
            <a:r>
              <a:rPr lang="en-US" b="1" i="1" smtClean="0">
                <a:latin typeface="Times New Roman" pitchFamily="18" charset="0"/>
                <a:cs typeface="Times New Roman" pitchFamily="18" charset="0"/>
              </a:rPr>
              <a:t>Material yield variance = Material usage variance – Material mix variance</a:t>
            </a:r>
            <a:endParaRPr lang="en-US" b="1" smtClean="0">
              <a:latin typeface="Times New Roman" pitchFamily="18" charset="0"/>
              <a:cs typeface="Times New Roman" pitchFamily="18" charset="0"/>
            </a:endParaRPr>
          </a:p>
        </p:txBody>
      </p:sp>
      <p:sp>
        <p:nvSpPr>
          <p:cNvPr id="31749"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31750" name="Rectangle 3"/>
          <p:cNvSpPr>
            <a:spLocks noChangeArrowheads="1"/>
          </p:cNvSpPr>
          <p:nvPr/>
        </p:nvSpPr>
        <p:spPr bwMode="auto">
          <a:xfrm>
            <a:off x="0" y="828675"/>
            <a:ext cx="9144000" cy="45720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pPr algn="ctr" eaLnBrk="1" fontAlgn="auto" hangingPunct="1">
              <a:spcAft>
                <a:spcPts val="0"/>
              </a:spcAft>
              <a:defRPr/>
            </a:pPr>
            <a:r>
              <a:rPr lang="en-US" b="1" dirty="0" smtClean="0">
                <a:latin typeface="Times New Roman" pitchFamily="18" charset="0"/>
                <a:cs typeface="Times New Roman" pitchFamily="18" charset="0"/>
              </a:rPr>
              <a:t>Material Sub-usage Variance</a:t>
            </a:r>
            <a:endParaRPr lang="en-US" b="1"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8A89CC12-F435-4BBE-AB9A-D29C13B98C59}" type="slidenum">
              <a:rPr lang="en-US"/>
              <a:pPr>
                <a:defRPr/>
              </a:pPr>
              <a:t>25</a:t>
            </a:fld>
            <a:endParaRPr lang="en-US"/>
          </a:p>
        </p:txBody>
      </p:sp>
      <p:sp>
        <p:nvSpPr>
          <p:cNvPr id="4" name="Content Placeholder 3"/>
          <p:cNvSpPr>
            <a:spLocks noGrp="1"/>
          </p:cNvSpPr>
          <p:nvPr>
            <p:ph sz="quarter" idx="1"/>
          </p:nvPr>
        </p:nvSpPr>
        <p:spPr>
          <a:xfrm>
            <a:off x="533400" y="1219200"/>
            <a:ext cx="8153400" cy="5410200"/>
          </a:xfrm>
        </p:spPr>
        <p:txBody>
          <a:bodyPr>
            <a:normAutofit/>
          </a:bodyPr>
          <a:lstStyle/>
          <a:p>
            <a:pPr marL="274320" indent="-274320" algn="just" eaLnBrk="1" fontAlgn="auto" hangingPunct="1">
              <a:spcBef>
                <a:spcPts val="580"/>
              </a:spcBef>
              <a:spcAft>
                <a:spcPts val="0"/>
              </a:spcAft>
              <a:buFont typeface="Wingdings 2"/>
              <a:buChar char=""/>
              <a:defRPr/>
            </a:pPr>
            <a:r>
              <a:rPr lang="en-US" sz="2200" dirty="0" smtClean="0">
                <a:latin typeface="Times New Roman" pitchFamily="18" charset="0"/>
                <a:cs typeface="Times New Roman" pitchFamily="18" charset="0"/>
              </a:rPr>
              <a:t>When a product is produced from a mixture of two or more kinds of material, there may arise material sub-usage variance.</a:t>
            </a:r>
          </a:p>
          <a:p>
            <a:pPr marL="274320" indent="-274320" algn="just" eaLnBrk="1" fontAlgn="auto" hangingPunct="1">
              <a:spcBef>
                <a:spcPts val="580"/>
              </a:spcBef>
              <a:spcAft>
                <a:spcPts val="0"/>
              </a:spcAft>
              <a:buFont typeface="Wingdings 2"/>
              <a:buChar char=""/>
              <a:defRPr/>
            </a:pPr>
            <a:r>
              <a:rPr lang="en-US" sz="2200" dirty="0" smtClean="0">
                <a:latin typeface="Times New Roman" pitchFamily="18" charset="0"/>
                <a:cs typeface="Times New Roman" pitchFamily="18" charset="0"/>
              </a:rPr>
              <a:t>There can be two possibilities:</a:t>
            </a:r>
          </a:p>
          <a:p>
            <a:pPr marL="457200" indent="-457200" algn="just" eaLnBrk="1" fontAlgn="auto" hangingPunct="1">
              <a:spcBef>
                <a:spcPts val="580"/>
              </a:spcBef>
              <a:spcAft>
                <a:spcPts val="0"/>
              </a:spcAft>
              <a:buFont typeface="Wingdings 2"/>
              <a:buAutoNum type="alphaLcParenBoth"/>
              <a:defRPr/>
            </a:pPr>
            <a:r>
              <a:rPr lang="en-US" sz="2200" dirty="0" smtClean="0">
                <a:latin typeface="Times New Roman" pitchFamily="18" charset="0"/>
                <a:cs typeface="Times New Roman" pitchFamily="18" charset="0"/>
              </a:rPr>
              <a:t>Total quantity of material consumed and standard quantity are not equal, and mix ratios are also different.</a:t>
            </a:r>
          </a:p>
          <a:p>
            <a:pPr marL="457200" indent="-457200" algn="just" eaLnBrk="1" fontAlgn="auto" hangingPunct="1">
              <a:spcBef>
                <a:spcPts val="580"/>
              </a:spcBef>
              <a:spcAft>
                <a:spcPts val="0"/>
              </a:spcAft>
              <a:buFont typeface="Wingdings 2"/>
              <a:buAutoNum type="alphaLcParenBoth"/>
              <a:defRPr/>
            </a:pPr>
            <a:r>
              <a:rPr lang="en-US" sz="2200" dirty="0" smtClean="0">
                <a:latin typeface="Times New Roman" pitchFamily="18" charset="0"/>
                <a:cs typeface="Times New Roman" pitchFamily="18" charset="0"/>
              </a:rPr>
              <a:t>Total quantity of material consumed and standard quantity are not equal, but mix ratios are equal.</a:t>
            </a:r>
          </a:p>
          <a:p>
            <a:pPr marL="457200" indent="-457200" algn="just" eaLnBrk="1" fontAlgn="auto" hangingPunct="1">
              <a:spcBef>
                <a:spcPts val="580"/>
              </a:spcBef>
              <a:spcAft>
                <a:spcPts val="0"/>
              </a:spcAft>
              <a:buFont typeface="Wingdings 2"/>
              <a:buNone/>
              <a:defRPr/>
            </a:pPr>
            <a:endParaRPr lang="en-US" sz="2200" dirty="0" smtClean="0">
              <a:latin typeface="Times New Roman" pitchFamily="18" charset="0"/>
              <a:cs typeface="Times New Roman" pitchFamily="18" charset="0"/>
            </a:endParaRPr>
          </a:p>
          <a:p>
            <a:pPr marL="457200" indent="-457200" algn="just" eaLnBrk="1" fontAlgn="auto" hangingPunct="1">
              <a:spcBef>
                <a:spcPts val="580"/>
              </a:spcBef>
              <a:spcAft>
                <a:spcPts val="0"/>
              </a:spcAft>
              <a:buFont typeface="Arial" pitchFamily="34" charset="0"/>
              <a:buChar char="•"/>
              <a:defRPr/>
            </a:pPr>
            <a:r>
              <a:rPr lang="en-US" sz="2200" b="1" i="1" dirty="0" smtClean="0">
                <a:latin typeface="Times New Roman" pitchFamily="18" charset="0"/>
                <a:cs typeface="Times New Roman" pitchFamily="18" charset="0"/>
              </a:rPr>
              <a:t>It should be noted that material sub-usage variance is calculated only when the quantity of wastage or output is not given.</a:t>
            </a:r>
          </a:p>
          <a:p>
            <a:pPr marL="457200" indent="-457200" algn="just" eaLnBrk="1" fontAlgn="auto" hangingPunct="1">
              <a:spcBef>
                <a:spcPts val="580"/>
              </a:spcBef>
              <a:spcAft>
                <a:spcPts val="0"/>
              </a:spcAft>
              <a:buFont typeface="Arial" pitchFamily="34" charset="0"/>
              <a:buChar char="•"/>
              <a:defRPr/>
            </a:pPr>
            <a:r>
              <a:rPr lang="en-US" sz="2200" b="1" i="1" dirty="0" smtClean="0">
                <a:latin typeface="Times New Roman" pitchFamily="18" charset="0"/>
                <a:cs typeface="Times New Roman" pitchFamily="18" charset="0"/>
              </a:rPr>
              <a:t>When these quantities are given, this variance will be the same as material yield variance.</a:t>
            </a:r>
          </a:p>
          <a:p>
            <a:pPr marL="457200" indent="-457200" algn="just" eaLnBrk="1" fontAlgn="auto" hangingPunct="1">
              <a:spcBef>
                <a:spcPts val="580"/>
              </a:spcBef>
              <a:spcAft>
                <a:spcPts val="0"/>
              </a:spcAft>
              <a:buFont typeface="Arial" pitchFamily="34" charset="0"/>
              <a:buChar char="•"/>
              <a:defRPr/>
            </a:pPr>
            <a:r>
              <a:rPr lang="en-US" sz="2200" b="1" dirty="0" smtClean="0">
                <a:latin typeface="Times New Roman" pitchFamily="18" charset="0"/>
                <a:cs typeface="Times New Roman" pitchFamily="18" charset="0"/>
              </a:rPr>
              <a:t>This variance is also known as </a:t>
            </a:r>
            <a:r>
              <a:rPr lang="en-US" sz="2200" b="1" i="1" dirty="0" smtClean="0">
                <a:latin typeface="Times New Roman" pitchFamily="18" charset="0"/>
                <a:cs typeface="Times New Roman" pitchFamily="18" charset="0"/>
              </a:rPr>
              <a:t>material revised usage variance </a:t>
            </a:r>
            <a:r>
              <a:rPr lang="en-US" sz="2200" b="1" dirty="0" smtClean="0">
                <a:latin typeface="Times New Roman" pitchFamily="18" charset="0"/>
                <a:cs typeface="Times New Roman" pitchFamily="18" charset="0"/>
              </a:rPr>
              <a:t>or </a:t>
            </a:r>
            <a:r>
              <a:rPr lang="en-US" sz="2200" b="1" i="1" dirty="0" smtClean="0">
                <a:latin typeface="Times New Roman" pitchFamily="18" charset="0"/>
                <a:cs typeface="Times New Roman" pitchFamily="18" charset="0"/>
              </a:rPr>
              <a:t>material quantity variance.</a:t>
            </a:r>
          </a:p>
          <a:p>
            <a:pPr marL="457200" indent="-457200" algn="just" eaLnBrk="1" fontAlgn="auto" hangingPunct="1">
              <a:spcBef>
                <a:spcPts val="580"/>
              </a:spcBef>
              <a:spcAft>
                <a:spcPts val="0"/>
              </a:spcAft>
              <a:buFont typeface="Arial" pitchFamily="34" charset="0"/>
              <a:buChar char="•"/>
              <a:defRPr/>
            </a:pPr>
            <a:endParaRPr lang="en-US" sz="2400" dirty="0" smtClean="0">
              <a:latin typeface="Times New Roman" pitchFamily="18" charset="0"/>
              <a:cs typeface="Times New Roman" pitchFamily="18" charset="0"/>
            </a:endParaRPr>
          </a:p>
          <a:p>
            <a:pPr marL="457200" indent="-457200" algn="just" eaLnBrk="1" fontAlgn="auto" hangingPunct="1">
              <a:spcBef>
                <a:spcPts val="580"/>
              </a:spcBef>
              <a:spcAft>
                <a:spcPts val="0"/>
              </a:spcAft>
              <a:buFont typeface="Wingdings 2"/>
              <a:buNone/>
              <a:defRPr/>
            </a:pPr>
            <a:endParaRPr lang="en-US" sz="2400" dirty="0" smtClean="0">
              <a:latin typeface="Times New Roman" pitchFamily="18" charset="0"/>
              <a:cs typeface="Times New Roman" pitchFamily="18" charset="0"/>
            </a:endParaRPr>
          </a:p>
          <a:p>
            <a:pPr marL="274320" indent="-274320" algn="just" eaLnBrk="1" fontAlgn="auto" hangingPunct="1">
              <a:spcBef>
                <a:spcPts val="580"/>
              </a:spcBef>
              <a:spcAft>
                <a:spcPts val="0"/>
              </a:spcAft>
              <a:buFont typeface="Wingdings 2"/>
              <a:buNone/>
              <a:defRPr/>
            </a:pPr>
            <a:endParaRPr lang="en-US" sz="2400" dirty="0" smtClean="0">
              <a:latin typeface="Times New Roman" pitchFamily="18" charset="0"/>
              <a:cs typeface="Times New Roman" pitchFamily="18" charset="0"/>
            </a:endParaRPr>
          </a:p>
          <a:p>
            <a:pPr marL="274320" indent="-274320" algn="just" eaLnBrk="1" fontAlgn="auto" hangingPunct="1">
              <a:spcBef>
                <a:spcPts val="580"/>
              </a:spcBef>
              <a:spcAft>
                <a:spcPts val="0"/>
              </a:spcAft>
              <a:buFont typeface="Wingdings 2"/>
              <a:buNone/>
              <a:defRPr/>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300DFB36-68B8-4058-97E9-698A422566B2}" type="slidenum">
              <a:rPr lang="en-US"/>
              <a:pPr>
                <a:defRPr/>
              </a:pPr>
              <a:t>26</a:t>
            </a:fld>
            <a:endParaRPr lang="en-US"/>
          </a:p>
        </p:txBody>
      </p:sp>
      <p:sp>
        <p:nvSpPr>
          <p:cNvPr id="33795" name="Content Placeholder 3"/>
          <p:cNvSpPr>
            <a:spLocks noGrp="1"/>
          </p:cNvSpPr>
          <p:nvPr>
            <p:ph sz="quarter" idx="1"/>
          </p:nvPr>
        </p:nvSpPr>
        <p:spPr>
          <a:xfrm>
            <a:off x="533400" y="1447800"/>
            <a:ext cx="8153400" cy="4572000"/>
          </a:xfrm>
        </p:spPr>
        <p:txBody>
          <a:bodyPr/>
          <a:lstStyle/>
          <a:p>
            <a:pPr eaLnBrk="1" hangingPunct="1"/>
            <a:r>
              <a:rPr lang="en-US" b="1" i="1" smtClean="0">
                <a:latin typeface="Times New Roman" pitchFamily="18" charset="0"/>
                <a:cs typeface="Times New Roman" pitchFamily="18" charset="0"/>
              </a:rPr>
              <a:t>Formula:</a:t>
            </a:r>
          </a:p>
          <a:p>
            <a:pPr eaLnBrk="1" hangingPunct="1"/>
            <a:r>
              <a:rPr lang="en-US" b="1" i="1" smtClean="0">
                <a:solidFill>
                  <a:schemeClr val="accent1"/>
                </a:solidFill>
                <a:latin typeface="Times New Roman" pitchFamily="18" charset="0"/>
                <a:cs typeface="Times New Roman" pitchFamily="18" charset="0"/>
              </a:rPr>
              <a:t>Material sub-usage variance = (SQ – RSQ) × SP</a:t>
            </a:r>
          </a:p>
          <a:p>
            <a:pPr eaLnBrk="1" hangingPunct="1">
              <a:buFont typeface="Wingdings 2" pitchFamily="18" charset="2"/>
              <a:buNone/>
            </a:pPr>
            <a:endParaRPr lang="en-US" b="1" i="1" smtClean="0">
              <a:solidFill>
                <a:schemeClr val="accent1"/>
              </a:solidFill>
              <a:latin typeface="Times New Roman" pitchFamily="18" charset="0"/>
              <a:cs typeface="Times New Roman" pitchFamily="18" charset="0"/>
            </a:endParaRPr>
          </a:p>
          <a:p>
            <a:pPr algn="just" eaLnBrk="1" hangingPunct="1"/>
            <a:r>
              <a:rPr lang="en-US" sz="2400" smtClean="0"/>
              <a:t>It can be seen from this formula that material sub-usage variance is the analysis of variance in basic standard quantity of each material.</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AFC9957-E34F-4F68-ADB7-C1205942B134}" type="slidenum">
              <a:rPr lang="en-US"/>
              <a:pPr>
                <a:defRPr/>
              </a:pPr>
              <a:t>27</a:t>
            </a:fld>
            <a:endParaRPr lang="en-US"/>
          </a:p>
        </p:txBody>
      </p:sp>
      <p:graphicFrame>
        <p:nvGraphicFramePr>
          <p:cNvPr id="5" name="Content Placeholder 4"/>
          <p:cNvGraphicFramePr>
            <a:graphicFrameLocks noGrp="1"/>
          </p:cNvGraphicFramePr>
          <p:nvPr>
            <p:ph sz="quarter" idx="1"/>
          </p:nvPr>
        </p:nvGraphicFramePr>
        <p:xfrm>
          <a:off x="457200" y="304800"/>
          <a:ext cx="85344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914400" y="304800"/>
            <a:ext cx="7772400" cy="1143000"/>
          </a:xfrm>
        </p:spPr>
        <p:txBody>
          <a:bodyPr/>
          <a:lstStyle/>
          <a:p>
            <a:r>
              <a:rPr lang="en-US" b="1" smtClean="0">
                <a:latin typeface="Times New Roman" pitchFamily="18" charset="0"/>
                <a:cs typeface="Times New Roman" pitchFamily="18" charset="0"/>
              </a:rPr>
              <a:t>Labour Rate Variance </a:t>
            </a:r>
          </a:p>
        </p:txBody>
      </p:sp>
      <p:sp>
        <p:nvSpPr>
          <p:cNvPr id="35843" name="Content Placeholder 2"/>
          <p:cNvSpPr>
            <a:spLocks noGrp="1"/>
          </p:cNvSpPr>
          <p:nvPr>
            <p:ph sz="quarter" idx="1"/>
          </p:nvPr>
        </p:nvSpPr>
        <p:spPr>
          <a:xfrm>
            <a:off x="381000" y="1447800"/>
            <a:ext cx="8534400" cy="4876800"/>
          </a:xfrm>
        </p:spPr>
        <p:txBody>
          <a:bodyPr/>
          <a:lstStyle/>
          <a:p>
            <a:pPr algn="just"/>
            <a:r>
              <a:rPr lang="en-US" smtClean="0">
                <a:latin typeface="Times New Roman" pitchFamily="18" charset="0"/>
                <a:cs typeface="Times New Roman" pitchFamily="18" charset="0"/>
              </a:rPr>
              <a:t>This is that portion of the labour cost variance which is caused by the use of actual wage rate other than predetermined.</a:t>
            </a:r>
          </a:p>
          <a:p>
            <a:pPr algn="just"/>
            <a:endParaRPr lang="en-US" smtClean="0">
              <a:latin typeface="Times New Roman" pitchFamily="18" charset="0"/>
              <a:cs typeface="Times New Roman" pitchFamily="18" charset="0"/>
            </a:endParaRPr>
          </a:p>
          <a:p>
            <a:pPr algn="just"/>
            <a:r>
              <a:rPr lang="en-US" b="1" i="1" smtClean="0">
                <a:solidFill>
                  <a:schemeClr val="accent1"/>
                </a:solidFill>
                <a:latin typeface="Times New Roman" pitchFamily="18" charset="0"/>
                <a:cs typeface="Times New Roman" pitchFamily="18" charset="0"/>
              </a:rPr>
              <a:t>Labour rate variance = Actual labour time (Standard wage rate – Actual wage rate)</a:t>
            </a:r>
          </a:p>
          <a:p>
            <a:pPr algn="just">
              <a:buFont typeface="Wingdings 2" pitchFamily="18" charset="2"/>
              <a:buNone/>
            </a:pPr>
            <a:endParaRPr lang="en-US" b="1" i="1" smtClean="0">
              <a:solidFill>
                <a:schemeClr val="accent1"/>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73527886-BFF9-491B-910E-AE8E96330EAF}" type="slidenum">
              <a:rPr lang="en-US" smtClean="0"/>
              <a:pPr>
                <a:defRPr/>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b="1" smtClean="0">
                <a:latin typeface="Times New Roman" pitchFamily="18" charset="0"/>
                <a:cs typeface="Times New Roman" pitchFamily="18" charset="0"/>
              </a:rPr>
              <a:t>Labour Efficiency Variance</a:t>
            </a:r>
          </a:p>
        </p:txBody>
      </p:sp>
      <p:sp>
        <p:nvSpPr>
          <p:cNvPr id="36867" name="Content Placeholder 2"/>
          <p:cNvSpPr>
            <a:spLocks noGrp="1"/>
          </p:cNvSpPr>
          <p:nvPr>
            <p:ph sz="quarter" idx="1"/>
          </p:nvPr>
        </p:nvSpPr>
        <p:spPr>
          <a:xfrm>
            <a:off x="457200" y="1447800"/>
            <a:ext cx="8458200" cy="4572000"/>
          </a:xfrm>
        </p:spPr>
        <p:txBody>
          <a:bodyPr/>
          <a:lstStyle/>
          <a:p>
            <a:pPr algn="just"/>
            <a:r>
              <a:rPr lang="en-US" smtClean="0">
                <a:latin typeface="Times New Roman" pitchFamily="18" charset="0"/>
                <a:cs typeface="Times New Roman" pitchFamily="18" charset="0"/>
              </a:rPr>
              <a:t>It is the difference between the standard time and the actual time spent multiplied by standard wage rate.</a:t>
            </a:r>
          </a:p>
          <a:p>
            <a:endParaRPr lang="en-US" smtClean="0">
              <a:latin typeface="Times New Roman" pitchFamily="18" charset="0"/>
              <a:cs typeface="Times New Roman" pitchFamily="18" charset="0"/>
            </a:endParaRPr>
          </a:p>
          <a:p>
            <a:pPr algn="just"/>
            <a:r>
              <a:rPr lang="en-US" b="1" i="1" smtClean="0">
                <a:solidFill>
                  <a:schemeClr val="accent1"/>
                </a:solidFill>
                <a:latin typeface="Times New Roman" pitchFamily="18" charset="0"/>
                <a:cs typeface="Times New Roman" pitchFamily="18" charset="0"/>
              </a:rPr>
              <a:t>Labour efficiency variance = Standard wage rate (Standard labour time – Actual labour time)</a:t>
            </a:r>
          </a:p>
        </p:txBody>
      </p:sp>
      <p:sp>
        <p:nvSpPr>
          <p:cNvPr id="4" name="Slide Number Placeholder 3"/>
          <p:cNvSpPr>
            <a:spLocks noGrp="1"/>
          </p:cNvSpPr>
          <p:nvPr>
            <p:ph type="sldNum" sz="quarter" idx="12"/>
          </p:nvPr>
        </p:nvSpPr>
        <p:spPr/>
        <p:txBody>
          <a:bodyPr/>
          <a:lstStyle/>
          <a:p>
            <a:pPr>
              <a:defRPr/>
            </a:pPr>
            <a:fld id="{32899456-01B9-414B-BB0D-9DBCA000AF07}" type="slidenum">
              <a:rPr lang="en-US" smtClean="0"/>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sz="quarter" idx="1"/>
          </p:nvPr>
        </p:nvSpPr>
        <p:spPr>
          <a:xfrm>
            <a:off x="457200" y="533400"/>
            <a:ext cx="8229600" cy="5486400"/>
          </a:xfrm>
        </p:spPr>
        <p:txBody>
          <a:bodyPr>
            <a:normAutofit fontScale="92500" lnSpcReduction="20000"/>
          </a:bodyPr>
          <a:lstStyle/>
          <a:p>
            <a:pPr algn="just"/>
            <a:r>
              <a:rPr lang="en-US" smtClean="0">
                <a:latin typeface="Times New Roman" pitchFamily="18" charset="0"/>
                <a:cs typeface="Times New Roman" pitchFamily="18" charset="0"/>
              </a:rPr>
              <a:t>Standard costing is that technique in which the standard cost is determined before starting the production.</a:t>
            </a:r>
          </a:p>
          <a:p>
            <a:pPr algn="just"/>
            <a:endParaRPr lang="en-US" smtClean="0">
              <a:latin typeface="Times New Roman" pitchFamily="18" charset="0"/>
              <a:cs typeface="Times New Roman" pitchFamily="18" charset="0"/>
            </a:endParaRPr>
          </a:p>
          <a:p>
            <a:pPr algn="just"/>
            <a:r>
              <a:rPr lang="en-US" smtClean="0">
                <a:latin typeface="Times New Roman" pitchFamily="18" charset="0"/>
                <a:cs typeface="Times New Roman" pitchFamily="18" charset="0"/>
              </a:rPr>
              <a:t>Standard cost is a predetermined cost and such cost indicates what a product should cost.</a:t>
            </a:r>
          </a:p>
          <a:p>
            <a:pPr algn="just"/>
            <a:endParaRPr lang="en-US" smtClean="0">
              <a:latin typeface="Times New Roman" pitchFamily="18" charset="0"/>
              <a:cs typeface="Times New Roman" pitchFamily="18" charset="0"/>
            </a:endParaRPr>
          </a:p>
          <a:p>
            <a:pPr algn="just"/>
            <a:r>
              <a:rPr lang="en-US" smtClean="0">
                <a:latin typeface="Times New Roman" pitchFamily="18" charset="0"/>
                <a:cs typeface="Times New Roman" pitchFamily="18" charset="0"/>
              </a:rPr>
              <a:t>Standard cost is calculated by considering all the situations ideal in nature.</a:t>
            </a:r>
          </a:p>
          <a:p>
            <a:pPr algn="just"/>
            <a:endParaRPr lang="en-US" smtClean="0">
              <a:latin typeface="Times New Roman" pitchFamily="18" charset="0"/>
              <a:cs typeface="Times New Roman" pitchFamily="18" charset="0"/>
            </a:endParaRPr>
          </a:p>
          <a:p>
            <a:pPr algn="just"/>
            <a:r>
              <a:rPr lang="en-US" smtClean="0">
                <a:latin typeface="Times New Roman" pitchFamily="18" charset="0"/>
                <a:cs typeface="Times New Roman" pitchFamily="18" charset="0"/>
              </a:rPr>
              <a:t>Standard costs have been defined as the normal costs for normal production efficiency at normal level of output.</a:t>
            </a:r>
          </a:p>
        </p:txBody>
      </p:sp>
      <p:sp>
        <p:nvSpPr>
          <p:cNvPr id="4" name="Slide Number Placeholder 3"/>
          <p:cNvSpPr>
            <a:spLocks noGrp="1"/>
          </p:cNvSpPr>
          <p:nvPr>
            <p:ph type="sldNum" sz="quarter" idx="12"/>
          </p:nvPr>
        </p:nvSpPr>
        <p:spPr/>
        <p:txBody>
          <a:bodyPr/>
          <a:lstStyle/>
          <a:p>
            <a:pPr>
              <a:defRPr/>
            </a:pPr>
            <a:fld id="{B8755066-4CC7-42ED-8BC8-34B942312CF1}"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b="1" smtClean="0">
                <a:latin typeface="Times New Roman" pitchFamily="18" charset="0"/>
                <a:cs typeface="Times New Roman" pitchFamily="18" charset="0"/>
              </a:rPr>
              <a:t>Labour Idle Time Variance</a:t>
            </a:r>
          </a:p>
        </p:txBody>
      </p:sp>
      <p:sp>
        <p:nvSpPr>
          <p:cNvPr id="37891" name="Content Placeholder 2"/>
          <p:cNvSpPr>
            <a:spLocks noGrp="1"/>
          </p:cNvSpPr>
          <p:nvPr>
            <p:ph sz="quarter" idx="1"/>
          </p:nvPr>
        </p:nvSpPr>
        <p:spPr>
          <a:xfrm>
            <a:off x="457200" y="1447800"/>
            <a:ext cx="8382000" cy="4572000"/>
          </a:xfrm>
        </p:spPr>
        <p:txBody>
          <a:bodyPr/>
          <a:lstStyle/>
          <a:p>
            <a:pPr algn="just"/>
            <a:r>
              <a:rPr lang="en-US" sz="2400" smtClean="0">
                <a:latin typeface="Times New Roman" pitchFamily="18" charset="0"/>
                <a:cs typeface="Times New Roman" pitchFamily="18" charset="0"/>
              </a:rPr>
              <a:t>It is that portion of labour cost variance which is due to the abnormal idle time of workers.</a:t>
            </a:r>
          </a:p>
          <a:p>
            <a:pPr algn="just"/>
            <a:r>
              <a:rPr lang="en-US" sz="2400" smtClean="0">
                <a:latin typeface="Times New Roman" pitchFamily="18" charset="0"/>
                <a:cs typeface="Times New Roman" pitchFamily="18" charset="0"/>
              </a:rPr>
              <a:t>While calculating labour efficiency variance, abnormal idle time is deducted from the actual time spent to determine the real efficiency of the workers.</a:t>
            </a:r>
          </a:p>
          <a:p>
            <a:pPr algn="just"/>
            <a:endParaRPr lang="en-US" sz="2400" smtClean="0">
              <a:latin typeface="Times New Roman" pitchFamily="18" charset="0"/>
              <a:cs typeface="Times New Roman" pitchFamily="18" charset="0"/>
            </a:endParaRPr>
          </a:p>
          <a:p>
            <a:pPr algn="just"/>
            <a:r>
              <a:rPr lang="en-US" sz="2400" b="1" i="1" smtClean="0">
                <a:solidFill>
                  <a:schemeClr val="accent1"/>
                </a:solidFill>
                <a:latin typeface="Times New Roman" pitchFamily="18" charset="0"/>
                <a:cs typeface="Times New Roman" pitchFamily="18" charset="0"/>
              </a:rPr>
              <a:t>Idle time variance = Abnormal idle time × Standard wage rate</a:t>
            </a:r>
          </a:p>
        </p:txBody>
      </p:sp>
      <p:sp>
        <p:nvSpPr>
          <p:cNvPr id="4" name="Slide Number Placeholder 3"/>
          <p:cNvSpPr>
            <a:spLocks noGrp="1"/>
          </p:cNvSpPr>
          <p:nvPr>
            <p:ph type="sldNum" sz="quarter" idx="12"/>
          </p:nvPr>
        </p:nvSpPr>
        <p:spPr/>
        <p:txBody>
          <a:bodyPr/>
          <a:lstStyle/>
          <a:p>
            <a:pPr>
              <a:defRPr/>
            </a:pPr>
            <a:fld id="{1C44EBF5-77C1-49BC-ACF0-34E5BCCAD42D}" type="slidenum">
              <a:rPr lang="en-US" smtClean="0"/>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b="1" smtClean="0">
                <a:latin typeface="Times New Roman" pitchFamily="18" charset="0"/>
                <a:cs typeface="Times New Roman" pitchFamily="18" charset="0"/>
              </a:rPr>
              <a:t>Labour Yield Variance </a:t>
            </a:r>
          </a:p>
        </p:txBody>
      </p:sp>
      <p:sp>
        <p:nvSpPr>
          <p:cNvPr id="38915" name="Content Placeholder 2"/>
          <p:cNvSpPr>
            <a:spLocks noGrp="1"/>
          </p:cNvSpPr>
          <p:nvPr>
            <p:ph sz="quarter" idx="1"/>
          </p:nvPr>
        </p:nvSpPr>
        <p:spPr>
          <a:xfrm>
            <a:off x="609600" y="1447800"/>
            <a:ext cx="8077200" cy="4572000"/>
          </a:xfrm>
        </p:spPr>
        <p:txBody>
          <a:bodyPr/>
          <a:lstStyle/>
          <a:p>
            <a:pPr algn="just"/>
            <a:r>
              <a:rPr lang="en-US" smtClean="0">
                <a:latin typeface="Times New Roman" pitchFamily="18" charset="0"/>
                <a:cs typeface="Times New Roman" pitchFamily="18" charset="0"/>
              </a:rPr>
              <a:t>It is computed on the basis of the increase or decrease in the actual yield or output when compared to the standard.</a:t>
            </a:r>
          </a:p>
          <a:p>
            <a:pPr algn="just"/>
            <a:endParaRPr lang="en-US" smtClean="0">
              <a:latin typeface="Times New Roman" pitchFamily="18" charset="0"/>
              <a:cs typeface="Times New Roman" pitchFamily="18" charset="0"/>
            </a:endParaRPr>
          </a:p>
          <a:p>
            <a:pPr algn="just"/>
            <a:r>
              <a:rPr lang="en-US" b="1" i="1" smtClean="0">
                <a:solidFill>
                  <a:schemeClr val="accent1"/>
                </a:solidFill>
                <a:latin typeface="Times New Roman" pitchFamily="18" charset="0"/>
                <a:cs typeface="Times New Roman" pitchFamily="18" charset="0"/>
              </a:rPr>
              <a:t>Labour Yield Variance = [Standard yield in units expected from the actual hours worked – actual yield] × Standard labour cost per unit</a:t>
            </a:r>
          </a:p>
        </p:txBody>
      </p:sp>
      <p:sp>
        <p:nvSpPr>
          <p:cNvPr id="4" name="Slide Number Placeholder 3"/>
          <p:cNvSpPr>
            <a:spLocks noGrp="1"/>
          </p:cNvSpPr>
          <p:nvPr>
            <p:ph type="sldNum" sz="quarter" idx="12"/>
          </p:nvPr>
        </p:nvSpPr>
        <p:spPr/>
        <p:txBody>
          <a:bodyPr/>
          <a:lstStyle/>
          <a:p>
            <a:pPr>
              <a:defRPr/>
            </a:pPr>
            <a:fld id="{4B60424F-B8BF-412E-8E9E-0D06EB309766}" type="slidenum">
              <a:rPr lang="en-US" smtClean="0"/>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b="1" smtClean="0">
                <a:latin typeface="Times New Roman" pitchFamily="18" charset="0"/>
                <a:cs typeface="Times New Roman" pitchFamily="18" charset="0"/>
              </a:rPr>
              <a:t>Labour Mix Variance</a:t>
            </a:r>
          </a:p>
        </p:txBody>
      </p:sp>
      <p:sp>
        <p:nvSpPr>
          <p:cNvPr id="37891" name="Content Placeholder 2"/>
          <p:cNvSpPr>
            <a:spLocks noGrp="1"/>
          </p:cNvSpPr>
          <p:nvPr>
            <p:ph sz="quarter" idx="1"/>
          </p:nvPr>
        </p:nvSpPr>
        <p:spPr>
          <a:xfrm>
            <a:off x="457200" y="1447800"/>
            <a:ext cx="8229600" cy="4572000"/>
          </a:xfrm>
        </p:spPr>
        <p:txBody>
          <a:bodyPr/>
          <a:lstStyle/>
          <a:p>
            <a:pPr algn="just">
              <a:defRPr/>
            </a:pPr>
            <a:r>
              <a:rPr lang="en-US" sz="2400" dirty="0" smtClean="0">
                <a:latin typeface="Times New Roman" pitchFamily="18" charset="0"/>
                <a:cs typeface="Times New Roman" pitchFamily="18" charset="0"/>
              </a:rPr>
              <a:t>This variance arises due to the change in the composition or mix of a group of workers as compared to the standard composition or mix.</a:t>
            </a:r>
          </a:p>
          <a:p>
            <a:pPr algn="just">
              <a:defRPr/>
            </a:pPr>
            <a:endParaRPr lang="en-US" sz="2400" dirty="0" smtClean="0">
              <a:latin typeface="Times New Roman" pitchFamily="18" charset="0"/>
              <a:cs typeface="Times New Roman" pitchFamily="18" charset="0"/>
            </a:endParaRPr>
          </a:p>
          <a:p>
            <a:pPr algn="just">
              <a:defRPr/>
            </a:pPr>
            <a:r>
              <a:rPr lang="en-US" sz="2400" dirty="0" smtClean="0">
                <a:latin typeface="Times New Roman" pitchFamily="18" charset="0"/>
                <a:cs typeface="Times New Roman" pitchFamily="18" charset="0"/>
              </a:rPr>
              <a:t>It can be calculated in the following two situation:</a:t>
            </a:r>
          </a:p>
          <a:p>
            <a:pPr marL="514350" indent="-514350" algn="just">
              <a:buFont typeface="Wingdings 2" pitchFamily="18" charset="2"/>
              <a:buAutoNum type="alphaLcParenBoth"/>
              <a:defRPr/>
            </a:pPr>
            <a:r>
              <a:rPr lang="en-US" sz="2400" dirty="0" smtClean="0">
                <a:latin typeface="Times New Roman" pitchFamily="18" charset="0"/>
                <a:cs typeface="Times New Roman" pitchFamily="18" charset="0"/>
              </a:rPr>
              <a:t>When the totals of standard labour mix and actual labour mix are same, but the two mix ratios are different.</a:t>
            </a:r>
          </a:p>
          <a:p>
            <a:pPr marL="514350" indent="-514350" algn="just">
              <a:buFont typeface="Wingdings 2" pitchFamily="18" charset="2"/>
              <a:buAutoNum type="alphaLcParenBoth"/>
              <a:defRPr/>
            </a:pPr>
            <a:r>
              <a:rPr lang="en-US" sz="2400" dirty="0" smtClean="0">
                <a:latin typeface="Times New Roman" pitchFamily="18" charset="0"/>
                <a:cs typeface="Times New Roman" pitchFamily="18" charset="0"/>
              </a:rPr>
              <a:t>When the totals of standard labour mix and actual labour mix are different, and the two mix ratios are also different.</a:t>
            </a:r>
          </a:p>
        </p:txBody>
      </p:sp>
      <p:sp>
        <p:nvSpPr>
          <p:cNvPr id="4" name="Slide Number Placeholder 3"/>
          <p:cNvSpPr>
            <a:spLocks noGrp="1"/>
          </p:cNvSpPr>
          <p:nvPr>
            <p:ph type="sldNum" sz="quarter" idx="12"/>
          </p:nvPr>
        </p:nvSpPr>
        <p:spPr/>
        <p:txBody>
          <a:bodyPr/>
          <a:lstStyle/>
          <a:p>
            <a:pPr>
              <a:defRPr/>
            </a:pPr>
            <a:fld id="{67ABAC39-25B0-4A65-8F57-7821B602549B}" type="slidenum">
              <a:rPr lang="en-US" smtClean="0"/>
              <a:pPr>
                <a:defRPr/>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p:cNvSpPr>
            <a:spLocks noGrp="1"/>
          </p:cNvSpPr>
          <p:nvPr>
            <p:ph sz="quarter" idx="1"/>
          </p:nvPr>
        </p:nvSpPr>
        <p:spPr>
          <a:xfrm>
            <a:off x="533400" y="1447800"/>
            <a:ext cx="8153400" cy="4572000"/>
          </a:xfrm>
        </p:spPr>
        <p:txBody>
          <a:bodyPr/>
          <a:lstStyle/>
          <a:p>
            <a:pPr algn="just"/>
            <a:r>
              <a:rPr lang="en-US" b="1" dirty="0" smtClean="0">
                <a:latin typeface="Times New Roman" pitchFamily="18" charset="0"/>
                <a:cs typeface="Times New Roman" pitchFamily="18" charset="0"/>
              </a:rPr>
              <a:t>Situation A</a:t>
            </a:r>
          </a:p>
          <a:p>
            <a:pPr algn="just"/>
            <a:r>
              <a:rPr lang="en-US" b="1" i="1" dirty="0" err="1" smtClean="0">
                <a:solidFill>
                  <a:schemeClr val="accent1"/>
                </a:solidFill>
                <a:latin typeface="Times New Roman" pitchFamily="18" charset="0"/>
                <a:cs typeface="Times New Roman" pitchFamily="18" charset="0"/>
              </a:rPr>
              <a:t>Labour</a:t>
            </a:r>
            <a:r>
              <a:rPr lang="en-US" b="1" i="1" dirty="0" smtClean="0">
                <a:solidFill>
                  <a:schemeClr val="accent1"/>
                </a:solidFill>
                <a:latin typeface="Times New Roman" pitchFamily="18" charset="0"/>
                <a:cs typeface="Times New Roman" pitchFamily="18" charset="0"/>
              </a:rPr>
              <a:t> mix variance = (Standard time mix – Actual time mix) × Standard rate per hour</a:t>
            </a:r>
          </a:p>
          <a:p>
            <a:pPr algn="just"/>
            <a:endParaRPr lang="en-US" b="1" i="1" dirty="0" smtClean="0">
              <a:solidFill>
                <a:schemeClr val="accent1"/>
              </a:solidFill>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Situation B</a:t>
            </a:r>
          </a:p>
          <a:p>
            <a:pPr algn="just"/>
            <a:r>
              <a:rPr lang="en-US" b="1" i="1" dirty="0" err="1" smtClean="0">
                <a:solidFill>
                  <a:schemeClr val="accent1"/>
                </a:solidFill>
                <a:latin typeface="Times New Roman" pitchFamily="18" charset="0"/>
                <a:cs typeface="Times New Roman" pitchFamily="18" charset="0"/>
              </a:rPr>
              <a:t>Labour</a:t>
            </a:r>
            <a:r>
              <a:rPr lang="en-US" b="1" i="1" dirty="0" smtClean="0">
                <a:solidFill>
                  <a:schemeClr val="accent1"/>
                </a:solidFill>
                <a:latin typeface="Times New Roman" pitchFamily="18" charset="0"/>
                <a:cs typeface="Times New Roman" pitchFamily="18" charset="0"/>
              </a:rPr>
              <a:t> mix variance = (Revised standard time – Actual time) × Standard rate per hour</a:t>
            </a:r>
          </a:p>
          <a:p>
            <a:pPr algn="just"/>
            <a:r>
              <a:rPr lang="en-US" b="1" i="1" dirty="0" smtClean="0">
                <a:solidFill>
                  <a:schemeClr val="accent1"/>
                </a:solidFill>
                <a:latin typeface="Times New Roman" pitchFamily="18" charset="0"/>
                <a:cs typeface="Times New Roman" pitchFamily="18" charset="0"/>
              </a:rPr>
              <a:t>Here, RST= Total actual time × </a:t>
            </a:r>
          </a:p>
          <a:p>
            <a:pPr algn="just"/>
            <a:endParaRPr lang="en-US" dirty="0" smtClean="0"/>
          </a:p>
        </p:txBody>
      </p:sp>
      <p:sp>
        <p:nvSpPr>
          <p:cNvPr id="4" name="Slide Number Placeholder 3"/>
          <p:cNvSpPr>
            <a:spLocks noGrp="1"/>
          </p:cNvSpPr>
          <p:nvPr>
            <p:ph type="sldNum" sz="quarter" idx="12"/>
          </p:nvPr>
        </p:nvSpPr>
        <p:spPr/>
        <p:txBody>
          <a:bodyPr/>
          <a:lstStyle/>
          <a:p>
            <a:pPr>
              <a:defRPr/>
            </a:pPr>
            <a:fld id="{C8292DE0-DDCA-4DF9-B88C-5748D15EACA9}" type="slidenum">
              <a:rPr lang="en-US" smtClean="0"/>
              <a:pPr>
                <a:defRPr/>
              </a:pPr>
              <a:t>33</a:t>
            </a:fld>
            <a:endParaRPr lang="en-US"/>
          </a:p>
        </p:txBody>
      </p:sp>
      <p:sp>
        <p:nvSpPr>
          <p:cNvPr id="40964"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40965"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172200" y="5486400"/>
            <a:ext cx="2743200" cy="670560"/>
          </a:xfrm>
          <a:prstGeom prst="rect">
            <a:avLst/>
          </a:prstGeom>
          <a:noFill/>
          <a:ln w="9525">
            <a:noFill/>
            <a:miter lim="800000"/>
            <a:headEnd/>
            <a:tailEnd/>
          </a:ln>
        </p:spPr>
      </p:pic>
      <p:sp>
        <p:nvSpPr>
          <p:cNvPr id="40966" name="Rectangle 5"/>
          <p:cNvSpPr>
            <a:spLocks noChangeArrowheads="1"/>
          </p:cNvSpPr>
          <p:nvPr/>
        </p:nvSpPr>
        <p:spPr bwMode="auto">
          <a:xfrm>
            <a:off x="0" y="866775"/>
            <a:ext cx="9144000" cy="45720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b="1" smtClean="0">
                <a:latin typeface="Times New Roman" pitchFamily="18" charset="0"/>
                <a:cs typeface="Times New Roman" pitchFamily="18" charset="0"/>
              </a:rPr>
              <a:t>Variable overhead variance </a:t>
            </a:r>
          </a:p>
        </p:txBody>
      </p:sp>
      <p:sp>
        <p:nvSpPr>
          <p:cNvPr id="43011" name="Content Placeholder 2"/>
          <p:cNvSpPr>
            <a:spLocks noGrp="1"/>
          </p:cNvSpPr>
          <p:nvPr>
            <p:ph sz="quarter" idx="1"/>
          </p:nvPr>
        </p:nvSpPr>
        <p:spPr>
          <a:xfrm>
            <a:off x="533400" y="1447800"/>
            <a:ext cx="8153400" cy="4572000"/>
          </a:xfrm>
        </p:spPr>
        <p:txBody>
          <a:bodyPr>
            <a:normAutofit fontScale="92500" lnSpcReduction="10000"/>
          </a:bodyPr>
          <a:lstStyle/>
          <a:p>
            <a:pPr algn="just"/>
            <a:r>
              <a:rPr lang="en-US" smtClean="0">
                <a:latin typeface="Times New Roman" pitchFamily="18" charset="0"/>
                <a:cs typeface="Times New Roman" pitchFamily="18" charset="0"/>
              </a:rPr>
              <a:t>Difference between the standard variable overheads and absorbed variable overheads is called variable overhead variance.</a:t>
            </a:r>
          </a:p>
          <a:p>
            <a:pPr algn="just"/>
            <a:r>
              <a:rPr lang="en-US" smtClean="0">
                <a:latin typeface="Times New Roman" pitchFamily="18" charset="0"/>
                <a:cs typeface="Times New Roman" pitchFamily="18" charset="0"/>
              </a:rPr>
              <a:t>If variable overhead absorbed to actual output is more or less than its standard variable overhead, this variance is created.</a:t>
            </a:r>
          </a:p>
          <a:p>
            <a:pPr algn="just"/>
            <a:r>
              <a:rPr lang="en-US" smtClean="0">
                <a:latin typeface="Times New Roman" pitchFamily="18" charset="0"/>
                <a:cs typeface="Times New Roman" pitchFamily="18" charset="0"/>
              </a:rPr>
              <a:t>Overhead variance is the difference between the amount calculated at standard rate of variable overhead and the amount calculated at actual rate of variable overhead on the on the actual output.</a:t>
            </a:r>
          </a:p>
          <a:p>
            <a:endParaRPr lang="en-US" smtClean="0"/>
          </a:p>
        </p:txBody>
      </p:sp>
      <p:sp>
        <p:nvSpPr>
          <p:cNvPr id="4" name="Slide Number Placeholder 3"/>
          <p:cNvSpPr>
            <a:spLocks noGrp="1"/>
          </p:cNvSpPr>
          <p:nvPr>
            <p:ph type="sldNum" sz="quarter" idx="12"/>
          </p:nvPr>
        </p:nvSpPr>
        <p:spPr/>
        <p:txBody>
          <a:bodyPr/>
          <a:lstStyle/>
          <a:p>
            <a:pPr>
              <a:defRPr/>
            </a:pPr>
            <a:fld id="{F7C5329C-973B-436D-95C6-D057DF006136}" type="slidenum">
              <a:rPr lang="en-US" smtClean="0"/>
              <a:pPr>
                <a:defRPr/>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2"/>
          <p:cNvSpPr>
            <a:spLocks noGrp="1"/>
          </p:cNvSpPr>
          <p:nvPr>
            <p:ph sz="quarter" idx="1"/>
          </p:nvPr>
        </p:nvSpPr>
        <p:spPr>
          <a:xfrm>
            <a:off x="914400" y="533400"/>
            <a:ext cx="7772400" cy="5486400"/>
          </a:xfrm>
        </p:spPr>
        <p:txBody>
          <a:bodyPr>
            <a:normAutofit fontScale="92500"/>
          </a:bodyPr>
          <a:lstStyle/>
          <a:p>
            <a:pPr algn="just"/>
            <a:r>
              <a:rPr lang="en-US" smtClean="0">
                <a:latin typeface="Times New Roman" pitchFamily="18" charset="0"/>
                <a:cs typeface="Times New Roman" pitchFamily="18" charset="0"/>
              </a:rPr>
              <a:t>Variable overhead variance = AO (SR – AR)</a:t>
            </a:r>
          </a:p>
          <a:p>
            <a:pPr algn="just">
              <a:buFont typeface="Wingdings 2" pitchFamily="18" charset="2"/>
              <a:buNone/>
            </a:pPr>
            <a:r>
              <a:rPr lang="en-US" smtClean="0">
                <a:latin typeface="Times New Roman" pitchFamily="18" charset="0"/>
                <a:cs typeface="Times New Roman" pitchFamily="18" charset="0"/>
              </a:rPr>
              <a:t>                                               = (AO × SR) – (AO × AR)</a:t>
            </a:r>
          </a:p>
          <a:p>
            <a:pPr algn="just">
              <a:buFont typeface="Wingdings 2" pitchFamily="18" charset="2"/>
              <a:buNone/>
            </a:pPr>
            <a:r>
              <a:rPr lang="en-US" smtClean="0">
                <a:latin typeface="Times New Roman" pitchFamily="18" charset="0"/>
                <a:cs typeface="Times New Roman" pitchFamily="18" charset="0"/>
              </a:rPr>
              <a:t>                                               = SVO – AVO</a:t>
            </a:r>
          </a:p>
          <a:p>
            <a:pPr algn="just">
              <a:buFont typeface="Wingdings 2" pitchFamily="18" charset="2"/>
              <a:buNone/>
            </a:pPr>
            <a:endParaRPr lang="en-US" smtClean="0">
              <a:latin typeface="Times New Roman" pitchFamily="18" charset="0"/>
              <a:cs typeface="Times New Roman" pitchFamily="18" charset="0"/>
            </a:endParaRPr>
          </a:p>
          <a:p>
            <a:pPr algn="just">
              <a:buFont typeface="Wingdings 2" pitchFamily="18" charset="2"/>
              <a:buNone/>
            </a:pPr>
            <a:r>
              <a:rPr lang="en-US" smtClean="0">
                <a:latin typeface="Times New Roman" pitchFamily="18" charset="0"/>
                <a:cs typeface="Times New Roman" pitchFamily="18" charset="0"/>
              </a:rPr>
              <a:t>Here,   AO = Actual output, SR = Standard rate, </a:t>
            </a:r>
          </a:p>
          <a:p>
            <a:pPr algn="just">
              <a:buFont typeface="Wingdings 2" pitchFamily="18" charset="2"/>
              <a:buNone/>
            </a:pPr>
            <a:r>
              <a:rPr lang="en-US" smtClean="0">
                <a:latin typeface="Times New Roman" pitchFamily="18" charset="0"/>
                <a:cs typeface="Times New Roman" pitchFamily="18" charset="0"/>
              </a:rPr>
              <a:t>            AR = Actual rate,</a:t>
            </a:r>
          </a:p>
          <a:p>
            <a:pPr algn="just">
              <a:buFont typeface="Wingdings 2" pitchFamily="18" charset="2"/>
              <a:buNone/>
            </a:pPr>
            <a:r>
              <a:rPr lang="en-US" smtClean="0">
                <a:latin typeface="Times New Roman" pitchFamily="18" charset="0"/>
                <a:cs typeface="Times New Roman" pitchFamily="18" charset="0"/>
              </a:rPr>
              <a:t>           SVO = Standard variable overhead, and </a:t>
            </a:r>
          </a:p>
          <a:p>
            <a:pPr algn="just">
              <a:buFont typeface="Wingdings 2" pitchFamily="18" charset="2"/>
              <a:buNone/>
            </a:pPr>
            <a:r>
              <a:rPr lang="en-US" smtClean="0">
                <a:latin typeface="Times New Roman" pitchFamily="18" charset="0"/>
                <a:cs typeface="Times New Roman" pitchFamily="18" charset="0"/>
              </a:rPr>
              <a:t>           AVO = Actual variable overhead</a:t>
            </a:r>
          </a:p>
        </p:txBody>
      </p:sp>
      <p:sp>
        <p:nvSpPr>
          <p:cNvPr id="4" name="Slide Number Placeholder 3"/>
          <p:cNvSpPr>
            <a:spLocks noGrp="1"/>
          </p:cNvSpPr>
          <p:nvPr>
            <p:ph type="sldNum" sz="quarter" idx="12"/>
          </p:nvPr>
        </p:nvSpPr>
        <p:spPr/>
        <p:txBody>
          <a:bodyPr/>
          <a:lstStyle/>
          <a:p>
            <a:pPr>
              <a:defRPr/>
            </a:pPr>
            <a:fld id="{C0E2245C-F2A0-43DA-864D-8C9475ED1754}" type="slidenum">
              <a:rPr lang="en-US" smtClean="0"/>
              <a:pPr>
                <a:defRPr/>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0" y="228600"/>
            <a:ext cx="9448800" cy="1143000"/>
          </a:xfrm>
        </p:spPr>
        <p:txBody>
          <a:bodyPr>
            <a:normAutofit fontScale="90000"/>
          </a:bodyPr>
          <a:lstStyle/>
          <a:p>
            <a:r>
              <a:rPr lang="en-US" b="1" smtClean="0">
                <a:latin typeface="Times New Roman" pitchFamily="18" charset="0"/>
                <a:cs typeface="Times New Roman" pitchFamily="18" charset="0"/>
              </a:rPr>
              <a:t>Net or overall variable overhead variance</a:t>
            </a:r>
          </a:p>
        </p:txBody>
      </p:sp>
      <p:sp>
        <p:nvSpPr>
          <p:cNvPr id="3" name="Content Placeholder 2"/>
          <p:cNvSpPr>
            <a:spLocks noGrp="1"/>
          </p:cNvSpPr>
          <p:nvPr>
            <p:ph sz="quarter" idx="1"/>
          </p:nvPr>
        </p:nvSpPr>
        <p:spPr>
          <a:xfrm>
            <a:off x="304800" y="1447800"/>
            <a:ext cx="8610600" cy="4572000"/>
          </a:xfrm>
        </p:spPr>
        <p:txBody>
          <a:bodyPr>
            <a:normAutofit fontScale="92500" lnSpcReduction="20000"/>
          </a:bodyPr>
          <a:lstStyle/>
          <a:p>
            <a:pPr>
              <a:defRPr/>
            </a:pPr>
            <a:r>
              <a:rPr lang="en-US" b="1" dirty="0" smtClean="0">
                <a:latin typeface="Times New Roman" pitchFamily="18" charset="0"/>
                <a:cs typeface="Times New Roman" pitchFamily="18" charset="0"/>
              </a:rPr>
              <a:t>Variable overhead variance = </a:t>
            </a:r>
          </a:p>
          <a:p>
            <a:pPr>
              <a:buFont typeface="Wingdings 2" pitchFamily="18" charset="2"/>
              <a:buNone/>
              <a:defRPr/>
            </a:pPr>
            <a:r>
              <a:rPr lang="en-US" dirty="0" smtClean="0">
                <a:latin typeface="Times New Roman" pitchFamily="18" charset="0"/>
                <a:cs typeface="Times New Roman" pitchFamily="18" charset="0"/>
              </a:rPr>
              <a:t>     [Standard hours × Standard variable overhead rate per hour] –   [Actual hours × Actual variable overhead rate per hour]</a:t>
            </a:r>
          </a:p>
          <a:p>
            <a:pPr>
              <a:buFont typeface="Wingdings 2" pitchFamily="18" charset="2"/>
              <a:buNone/>
              <a:defRPr/>
            </a:pPr>
            <a:r>
              <a:rPr lang="en-US" dirty="0" smtClean="0">
                <a:latin typeface="Times New Roman" pitchFamily="18" charset="0"/>
                <a:cs typeface="Times New Roman" pitchFamily="18" charset="0"/>
              </a:rPr>
              <a:t>   = [SH </a:t>
            </a:r>
            <a:r>
              <a:rPr lang="en-US" dirty="0" smtClean="0"/>
              <a:t>× SVOR] – [AH × AVOR] </a:t>
            </a:r>
          </a:p>
          <a:p>
            <a:pPr>
              <a:buFont typeface="Wingdings 2" pitchFamily="18" charset="2"/>
              <a:buNone/>
              <a:defRPr/>
            </a:pPr>
            <a:endParaRPr lang="en-US" dirty="0" smtClean="0">
              <a:latin typeface="Times New Roman" pitchFamily="18" charset="0"/>
              <a:cs typeface="Times New Roman" pitchFamily="18" charset="0"/>
            </a:endParaRPr>
          </a:p>
          <a:p>
            <a:pPr>
              <a:defRPr/>
            </a:pPr>
            <a:r>
              <a:rPr lang="en-US" dirty="0" smtClean="0">
                <a:latin typeface="Times New Roman" pitchFamily="18" charset="0"/>
                <a:cs typeface="Times New Roman" pitchFamily="18" charset="0"/>
              </a:rPr>
              <a:t>This net variable overhead variance can be decomposed into following two variances:</a:t>
            </a:r>
          </a:p>
          <a:p>
            <a:pPr marL="514350" indent="-514350">
              <a:buFont typeface="Wingdings 2" pitchFamily="18" charset="2"/>
              <a:buAutoNum type="alphaLcParenBoth"/>
              <a:defRPr/>
            </a:pPr>
            <a:r>
              <a:rPr lang="en-US" dirty="0" smtClean="0">
                <a:latin typeface="Times New Roman" pitchFamily="18" charset="0"/>
                <a:cs typeface="Times New Roman" pitchFamily="18" charset="0"/>
              </a:rPr>
              <a:t>Variable overhead spending variance</a:t>
            </a:r>
          </a:p>
          <a:p>
            <a:pPr marL="514350" indent="-514350">
              <a:buFont typeface="Wingdings 2" pitchFamily="18" charset="2"/>
              <a:buAutoNum type="alphaLcParenBoth"/>
              <a:defRPr/>
            </a:pPr>
            <a:r>
              <a:rPr lang="en-US" dirty="0" smtClean="0">
                <a:latin typeface="Times New Roman" pitchFamily="18" charset="0"/>
                <a:cs typeface="Times New Roman" pitchFamily="18" charset="0"/>
              </a:rPr>
              <a:t>Variable overhead efficiency variance</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ED862E8E-07D2-4AD9-8501-1B74D5C2D695}" type="slidenum">
              <a:rPr lang="en-US" smtClean="0"/>
              <a:pPr>
                <a:defRPr/>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p:cNvSpPr>
            <a:spLocks noGrp="1"/>
          </p:cNvSpPr>
          <p:nvPr>
            <p:ph sz="quarter" idx="1"/>
          </p:nvPr>
        </p:nvSpPr>
        <p:spPr>
          <a:xfrm>
            <a:off x="304800" y="533400"/>
            <a:ext cx="8610600" cy="5791200"/>
          </a:xfrm>
        </p:spPr>
        <p:txBody>
          <a:bodyPr>
            <a:normAutofit fontScale="92500" lnSpcReduction="10000"/>
          </a:bodyPr>
          <a:lstStyle/>
          <a:p>
            <a:r>
              <a:rPr lang="en-US" sz="2800" b="1" smtClean="0">
                <a:latin typeface="Times New Roman" pitchFamily="18" charset="0"/>
                <a:cs typeface="Times New Roman" pitchFamily="18" charset="0"/>
              </a:rPr>
              <a:t>Variable overhead spending variance (VOSV)</a:t>
            </a:r>
          </a:p>
          <a:p>
            <a:pPr>
              <a:buFont typeface="Wingdings 2" pitchFamily="18" charset="2"/>
              <a:buNone/>
            </a:pPr>
            <a:r>
              <a:rPr lang="en-US" b="1" smtClean="0"/>
              <a:t>     VOSV</a:t>
            </a:r>
            <a:r>
              <a:rPr lang="en-US" smtClean="0"/>
              <a:t> = (Actual hours × Standard variable overhead rate per hour) </a:t>
            </a:r>
          </a:p>
          <a:p>
            <a:pPr>
              <a:buFont typeface="Wingdings 2" pitchFamily="18" charset="2"/>
              <a:buNone/>
            </a:pPr>
            <a:r>
              <a:rPr lang="en-US" smtClean="0"/>
              <a:t>                -  (Actual hours × Actual variable overhead rate per hour)</a:t>
            </a:r>
          </a:p>
          <a:p>
            <a:pPr>
              <a:buFont typeface="Wingdings 2" pitchFamily="18" charset="2"/>
              <a:buNone/>
            </a:pPr>
            <a:endParaRPr lang="en-US" smtClean="0"/>
          </a:p>
          <a:p>
            <a:r>
              <a:rPr lang="en-US" b="1" smtClean="0">
                <a:latin typeface="Times New Roman" pitchFamily="18" charset="0"/>
                <a:cs typeface="Times New Roman" pitchFamily="18" charset="0"/>
              </a:rPr>
              <a:t>Variable overhead efficiency variance (VOEV) :</a:t>
            </a:r>
          </a:p>
          <a:p>
            <a:pPr algn="just"/>
            <a:r>
              <a:rPr lang="en-US" smtClean="0">
                <a:latin typeface="Times New Roman" pitchFamily="18" charset="0"/>
                <a:cs typeface="Times New Roman" pitchFamily="18" charset="0"/>
              </a:rPr>
              <a:t>The difference between the actual hours used to complete a job and the standard hours allowed to do it indicates the efficiency or inefficiency.</a:t>
            </a:r>
          </a:p>
          <a:p>
            <a:pPr algn="just"/>
            <a:r>
              <a:rPr lang="en-US" smtClean="0">
                <a:latin typeface="Times New Roman" pitchFamily="18" charset="0"/>
                <a:cs typeface="Times New Roman" pitchFamily="18" charset="0"/>
              </a:rPr>
              <a:t>It measures the extent of cost saved or excess cost incurred due to efficient or inefficient performance.</a:t>
            </a:r>
          </a:p>
          <a:p>
            <a:pPr algn="just"/>
            <a:endParaRPr lang="en-US" smtClean="0"/>
          </a:p>
        </p:txBody>
      </p:sp>
      <p:sp>
        <p:nvSpPr>
          <p:cNvPr id="4" name="Slide Number Placeholder 3"/>
          <p:cNvSpPr>
            <a:spLocks noGrp="1"/>
          </p:cNvSpPr>
          <p:nvPr>
            <p:ph type="sldNum" sz="quarter" idx="12"/>
          </p:nvPr>
        </p:nvSpPr>
        <p:spPr/>
        <p:txBody>
          <a:bodyPr/>
          <a:lstStyle/>
          <a:p>
            <a:pPr>
              <a:defRPr/>
            </a:pPr>
            <a:fld id="{AAA0ED85-1D88-4728-9816-C57ECA5BFDF9}" type="slidenum">
              <a:rPr lang="en-US" smtClean="0"/>
              <a:pPr>
                <a:defRPr/>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2"/>
          <p:cNvSpPr>
            <a:spLocks noGrp="1"/>
          </p:cNvSpPr>
          <p:nvPr>
            <p:ph sz="quarter" idx="1"/>
          </p:nvPr>
        </p:nvSpPr>
        <p:spPr>
          <a:xfrm>
            <a:off x="457200" y="685800"/>
            <a:ext cx="8382000" cy="5791200"/>
          </a:xfrm>
        </p:spPr>
        <p:txBody>
          <a:bodyPr>
            <a:normAutofit fontScale="85000" lnSpcReduction="20000"/>
          </a:bodyPr>
          <a:lstStyle/>
          <a:p>
            <a:r>
              <a:rPr lang="en-US" b="1" smtClean="0"/>
              <a:t>VOEV =</a:t>
            </a:r>
            <a:r>
              <a:rPr lang="en-US" smtClean="0"/>
              <a:t> (Standard hours allowed for actual volume or output –</a:t>
            </a:r>
          </a:p>
          <a:p>
            <a:pPr>
              <a:buFont typeface="Wingdings 2" pitchFamily="18" charset="2"/>
              <a:buNone/>
            </a:pPr>
            <a:r>
              <a:rPr lang="en-US" smtClean="0"/>
              <a:t>                    Actual hours taken for actual volume) × </a:t>
            </a:r>
          </a:p>
          <a:p>
            <a:pPr>
              <a:buFont typeface="Wingdings 2" pitchFamily="18" charset="2"/>
              <a:buNone/>
            </a:pPr>
            <a:r>
              <a:rPr lang="en-US" smtClean="0"/>
              <a:t>                    Standard variable overhead rate per hour</a:t>
            </a:r>
          </a:p>
          <a:p>
            <a:pPr>
              <a:buFont typeface="Wingdings 2" pitchFamily="18" charset="2"/>
              <a:buNone/>
            </a:pPr>
            <a:endParaRPr lang="en-US" smtClean="0"/>
          </a:p>
          <a:p>
            <a:pPr>
              <a:buFont typeface="Wingdings 2" pitchFamily="18" charset="2"/>
              <a:buNone/>
            </a:pPr>
            <a:r>
              <a:rPr lang="en-US" smtClean="0"/>
              <a:t>               = (Actual output hours × Standard per unit) – </a:t>
            </a:r>
          </a:p>
          <a:p>
            <a:pPr>
              <a:buFont typeface="Wingdings 2" pitchFamily="18" charset="2"/>
              <a:buNone/>
            </a:pPr>
            <a:r>
              <a:rPr lang="en-US" smtClean="0"/>
              <a:t>              (Actual hours × Standard variable overhead recovery rate)</a:t>
            </a:r>
          </a:p>
          <a:p>
            <a:pPr>
              <a:buFont typeface="Wingdings 2" pitchFamily="18" charset="2"/>
              <a:buNone/>
            </a:pPr>
            <a:endParaRPr lang="en-US" smtClean="0"/>
          </a:p>
          <a:p>
            <a:pPr algn="just"/>
            <a:r>
              <a:rPr lang="en-US" smtClean="0"/>
              <a:t>The variable overhead can be attributed to the causes which are responsible for the labour efficiency variance.</a:t>
            </a:r>
          </a:p>
          <a:p>
            <a:pPr algn="just"/>
            <a:r>
              <a:rPr lang="en-US" smtClean="0"/>
              <a:t>Factors such as workers’ personal problems, incentive plans, work process, frequency and quantity of machine repairs, materials quantity, etc. will cause variable overhead efficiency variance.</a:t>
            </a:r>
          </a:p>
        </p:txBody>
      </p:sp>
      <p:sp>
        <p:nvSpPr>
          <p:cNvPr id="4" name="Slide Number Placeholder 3"/>
          <p:cNvSpPr>
            <a:spLocks noGrp="1"/>
          </p:cNvSpPr>
          <p:nvPr>
            <p:ph type="sldNum" sz="quarter" idx="12"/>
          </p:nvPr>
        </p:nvSpPr>
        <p:spPr/>
        <p:txBody>
          <a:bodyPr/>
          <a:lstStyle/>
          <a:p>
            <a:pPr>
              <a:defRPr/>
            </a:pPr>
            <a:fld id="{B22B3357-F122-46AB-8F77-05005C35D3FA}" type="slidenum">
              <a:rPr lang="en-US" smtClean="0"/>
              <a:pPr>
                <a:defRPr/>
              </a:pPr>
              <a:t>38</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lgn="ctr" eaLnBrk="1" hangingPunct="1"/>
            <a:r>
              <a:rPr lang="en-US" b="1" smtClean="0">
                <a:latin typeface="Times New Roman" pitchFamily="18" charset="0"/>
                <a:cs typeface="Times New Roman" pitchFamily="18" charset="0"/>
              </a:rPr>
              <a:t>Standard</a:t>
            </a:r>
          </a:p>
        </p:txBody>
      </p:sp>
      <p:sp>
        <p:nvSpPr>
          <p:cNvPr id="5" name="Slide Number Placeholder 4"/>
          <p:cNvSpPr>
            <a:spLocks noGrp="1"/>
          </p:cNvSpPr>
          <p:nvPr>
            <p:ph type="sldNum" sz="quarter" idx="12"/>
          </p:nvPr>
        </p:nvSpPr>
        <p:spPr/>
        <p:txBody>
          <a:bodyPr/>
          <a:lstStyle/>
          <a:p>
            <a:pPr>
              <a:defRPr/>
            </a:pPr>
            <a:fld id="{FCC11D65-A108-4EDF-9624-73B27CA2C9FE}" type="slidenum">
              <a:rPr lang="en-US"/>
              <a:pPr>
                <a:defRPr/>
              </a:pPr>
              <a:t>4</a:t>
            </a:fld>
            <a:endParaRPr lang="en-US"/>
          </a:p>
        </p:txBody>
      </p:sp>
      <p:sp>
        <p:nvSpPr>
          <p:cNvPr id="11268" name="Content Placeholder 2"/>
          <p:cNvSpPr>
            <a:spLocks noGrp="1"/>
          </p:cNvSpPr>
          <p:nvPr>
            <p:ph sz="quarter" idx="1"/>
          </p:nvPr>
        </p:nvSpPr>
        <p:spPr>
          <a:xfrm>
            <a:off x="457200" y="1447800"/>
            <a:ext cx="8382000" cy="4572000"/>
          </a:xfrm>
        </p:spPr>
        <p:txBody>
          <a:bodyPr/>
          <a:lstStyle/>
          <a:p>
            <a:pPr eaLnBrk="1" hangingPunct="1"/>
            <a:endParaRPr lang="en-US" smtClean="0"/>
          </a:p>
          <a:p>
            <a:pPr algn="just" eaLnBrk="1" hangingPunct="1"/>
            <a:r>
              <a:rPr lang="en-US" smtClean="0">
                <a:latin typeface="Times New Roman" pitchFamily="18" charset="0"/>
                <a:cs typeface="Times New Roman" pitchFamily="18" charset="0"/>
              </a:rPr>
              <a:t>The word </a:t>
            </a:r>
            <a:r>
              <a:rPr lang="en-US" i="1" smtClean="0">
                <a:latin typeface="Times New Roman" pitchFamily="18" charset="0"/>
                <a:cs typeface="Times New Roman" pitchFamily="18" charset="0"/>
              </a:rPr>
              <a:t>standard means a criterion (principle,measure).</a:t>
            </a:r>
          </a:p>
          <a:p>
            <a:pPr algn="just" eaLnBrk="1" hangingPunct="1"/>
            <a:r>
              <a:rPr lang="en-US" smtClean="0">
                <a:latin typeface="Times New Roman" pitchFamily="18" charset="0"/>
                <a:cs typeface="Times New Roman" pitchFamily="18" charset="0"/>
              </a:rPr>
              <a:t>A standard figure is one against which one can measure an actual figure to see the deviation.</a:t>
            </a:r>
          </a:p>
          <a:p>
            <a:pPr eaLnBrk="1" hangingPunct="1"/>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lgn="ctr" eaLnBrk="1" hangingPunct="1"/>
            <a:r>
              <a:rPr lang="en-US" b="1" smtClean="0">
                <a:latin typeface="Times New Roman" pitchFamily="18" charset="0"/>
                <a:cs typeface="Times New Roman" pitchFamily="18" charset="0"/>
              </a:rPr>
              <a:t>Standard Cost</a:t>
            </a:r>
          </a:p>
        </p:txBody>
      </p:sp>
      <p:sp>
        <p:nvSpPr>
          <p:cNvPr id="5" name="Slide Number Placeholder 4"/>
          <p:cNvSpPr>
            <a:spLocks noGrp="1"/>
          </p:cNvSpPr>
          <p:nvPr>
            <p:ph type="sldNum" sz="quarter" idx="12"/>
          </p:nvPr>
        </p:nvSpPr>
        <p:spPr/>
        <p:txBody>
          <a:bodyPr/>
          <a:lstStyle/>
          <a:p>
            <a:pPr>
              <a:defRPr/>
            </a:pPr>
            <a:fld id="{39CDB02F-2B1C-484A-BD00-B1022CEEAA76}" type="slidenum">
              <a:rPr lang="en-US"/>
              <a:pPr>
                <a:defRPr/>
              </a:pPr>
              <a:t>5</a:t>
            </a:fld>
            <a:endParaRPr lang="en-US"/>
          </a:p>
        </p:txBody>
      </p:sp>
      <p:sp>
        <p:nvSpPr>
          <p:cNvPr id="12292" name="Content Placeholder 2"/>
          <p:cNvSpPr>
            <a:spLocks noGrp="1"/>
          </p:cNvSpPr>
          <p:nvPr>
            <p:ph sz="quarter" idx="1"/>
          </p:nvPr>
        </p:nvSpPr>
        <p:spPr>
          <a:xfrm>
            <a:off x="381000" y="1447800"/>
            <a:ext cx="8305800" cy="4572000"/>
          </a:xfrm>
        </p:spPr>
        <p:txBody>
          <a:bodyPr/>
          <a:lstStyle/>
          <a:p>
            <a:pPr eaLnBrk="1" hangingPunct="1"/>
            <a:endParaRPr lang="en-US" smtClean="0"/>
          </a:p>
          <a:p>
            <a:pPr algn="just" eaLnBrk="1" hangingPunct="1"/>
            <a:r>
              <a:rPr lang="en-US" smtClean="0">
                <a:latin typeface="Times New Roman" pitchFamily="18" charset="0"/>
                <a:cs typeface="Times New Roman" pitchFamily="18" charset="0"/>
              </a:rPr>
              <a:t>Standard cost is ‘a predetermined cost which is compared in advance of production on the basis of specifications of all the factors affecting costs and used in standard costing.’</a:t>
            </a:r>
          </a:p>
          <a:p>
            <a:pPr algn="just" eaLnBrk="1" hangingPunct="1"/>
            <a:r>
              <a:rPr lang="en-US" smtClean="0">
                <a:latin typeface="Times New Roman" pitchFamily="18" charset="0"/>
                <a:cs typeface="Times New Roman" pitchFamily="18" charset="0"/>
              </a:rPr>
              <a:t>In other words, standard cost is a predetermined cost that should be attained under a given set of operating conditions.</a:t>
            </a:r>
          </a:p>
          <a:p>
            <a:pPr eaLnBrk="1" hangingPunct="1"/>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eaLnBrk="1" hangingPunct="1"/>
            <a:r>
              <a:rPr lang="en-US" b="1" smtClean="0">
                <a:latin typeface="Times New Roman" pitchFamily="18" charset="0"/>
                <a:cs typeface="Times New Roman" pitchFamily="18" charset="0"/>
              </a:rPr>
              <a:t>Objectives Of Standard Costing</a:t>
            </a:r>
          </a:p>
        </p:txBody>
      </p:sp>
      <p:sp>
        <p:nvSpPr>
          <p:cNvPr id="5" name="Slide Number Placeholder 4"/>
          <p:cNvSpPr>
            <a:spLocks noGrp="1"/>
          </p:cNvSpPr>
          <p:nvPr>
            <p:ph type="sldNum" sz="quarter" idx="12"/>
          </p:nvPr>
        </p:nvSpPr>
        <p:spPr/>
        <p:txBody>
          <a:bodyPr/>
          <a:lstStyle/>
          <a:p>
            <a:pPr>
              <a:defRPr/>
            </a:pPr>
            <a:fld id="{AB5444DE-6709-47E8-B1D9-ECC7A196D6AF}" type="slidenum">
              <a:rPr lang="en-US"/>
              <a:pPr>
                <a:defRPr/>
              </a:pPr>
              <a:t>6</a:t>
            </a:fld>
            <a:endParaRPr lang="en-US"/>
          </a:p>
        </p:txBody>
      </p:sp>
      <p:sp>
        <p:nvSpPr>
          <p:cNvPr id="13316" name="Content Placeholder 2"/>
          <p:cNvSpPr>
            <a:spLocks noGrp="1"/>
          </p:cNvSpPr>
          <p:nvPr>
            <p:ph sz="quarter" idx="1"/>
          </p:nvPr>
        </p:nvSpPr>
        <p:spPr>
          <a:xfrm>
            <a:off x="609600" y="1447800"/>
            <a:ext cx="8077200" cy="4572000"/>
          </a:xfrm>
        </p:spPr>
        <p:txBody>
          <a:bodyPr/>
          <a:lstStyle/>
          <a:p>
            <a:pPr eaLnBrk="1" hangingPunct="1"/>
            <a:endParaRPr lang="en-US" i="1" smtClean="0"/>
          </a:p>
          <a:p>
            <a:pPr algn="just" eaLnBrk="1" hangingPunct="1"/>
            <a:r>
              <a:rPr lang="en-US" smtClean="0">
                <a:latin typeface="Times New Roman" pitchFamily="18" charset="0"/>
                <a:cs typeface="Times New Roman" pitchFamily="18" charset="0"/>
              </a:rPr>
              <a:t>To establish control</a:t>
            </a:r>
          </a:p>
          <a:p>
            <a:pPr algn="just" eaLnBrk="1" hangingPunct="1"/>
            <a:r>
              <a:rPr lang="en-US" smtClean="0">
                <a:latin typeface="Times New Roman" pitchFamily="18" charset="0"/>
                <a:cs typeface="Times New Roman" pitchFamily="18" charset="0"/>
              </a:rPr>
              <a:t>To set standards for various elements of cost</a:t>
            </a:r>
          </a:p>
          <a:p>
            <a:pPr algn="just" eaLnBrk="1" hangingPunct="1"/>
            <a:r>
              <a:rPr lang="en-US" smtClean="0">
                <a:latin typeface="Times New Roman" pitchFamily="18" charset="0"/>
                <a:cs typeface="Times New Roman" pitchFamily="18" charset="0"/>
              </a:rPr>
              <a:t>To fix responsibility</a:t>
            </a:r>
          </a:p>
          <a:p>
            <a:pPr algn="just" eaLnBrk="1" hangingPunct="1"/>
            <a:r>
              <a:rPr lang="en-US" smtClean="0">
                <a:latin typeface="Times New Roman" pitchFamily="18" charset="0"/>
                <a:cs typeface="Times New Roman" pitchFamily="18" charset="0"/>
              </a:rPr>
              <a:t>To make budgetary control more effective</a:t>
            </a:r>
          </a:p>
          <a:p>
            <a:pPr eaLnBrk="1" hangingPunct="1"/>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fontScale="90000"/>
          </a:bodyPr>
          <a:lstStyle/>
          <a:p>
            <a:pPr algn="ctr" eaLnBrk="1" hangingPunct="1"/>
            <a:r>
              <a:rPr lang="en-US" sz="3600" b="1" smtClean="0">
                <a:latin typeface="Times New Roman" pitchFamily="18" charset="0"/>
                <a:cs typeface="Times New Roman" pitchFamily="18" charset="0"/>
              </a:rPr>
              <a:t>Establishing A System </a:t>
            </a:r>
            <a:br>
              <a:rPr lang="en-US" sz="3600" b="1" smtClean="0">
                <a:latin typeface="Times New Roman" pitchFamily="18" charset="0"/>
                <a:cs typeface="Times New Roman" pitchFamily="18" charset="0"/>
              </a:rPr>
            </a:br>
            <a:r>
              <a:rPr lang="en-US" sz="3600" b="1" smtClean="0">
                <a:latin typeface="Times New Roman" pitchFamily="18" charset="0"/>
                <a:cs typeface="Times New Roman" pitchFamily="18" charset="0"/>
              </a:rPr>
              <a:t>Of Standard Costing</a:t>
            </a:r>
          </a:p>
        </p:txBody>
      </p:sp>
      <p:sp>
        <p:nvSpPr>
          <p:cNvPr id="5" name="Slide Number Placeholder 4"/>
          <p:cNvSpPr>
            <a:spLocks noGrp="1"/>
          </p:cNvSpPr>
          <p:nvPr>
            <p:ph type="sldNum" sz="quarter" idx="12"/>
          </p:nvPr>
        </p:nvSpPr>
        <p:spPr/>
        <p:txBody>
          <a:bodyPr/>
          <a:lstStyle/>
          <a:p>
            <a:pPr>
              <a:defRPr/>
            </a:pPr>
            <a:fld id="{5D7EBC89-1A39-4BA3-BD59-43AEF7DB34CC}" type="slidenum">
              <a:rPr lang="en-US"/>
              <a:pPr>
                <a:defRPr/>
              </a:pPr>
              <a:t>7</a:t>
            </a:fld>
            <a:endParaRPr lang="en-US"/>
          </a:p>
        </p:txBody>
      </p:sp>
      <p:sp>
        <p:nvSpPr>
          <p:cNvPr id="14340" name="Content Placeholder 2"/>
          <p:cNvSpPr>
            <a:spLocks noGrp="1"/>
          </p:cNvSpPr>
          <p:nvPr>
            <p:ph sz="quarter" idx="1"/>
          </p:nvPr>
        </p:nvSpPr>
        <p:spPr>
          <a:xfrm>
            <a:off x="533400" y="1447800"/>
            <a:ext cx="8153400" cy="4876800"/>
          </a:xfrm>
        </p:spPr>
        <p:txBody>
          <a:bodyPr/>
          <a:lstStyle/>
          <a:p>
            <a:pPr eaLnBrk="1" hangingPunct="1">
              <a:buFont typeface="Arial" charset="0"/>
              <a:buChar char="•"/>
            </a:pPr>
            <a:endParaRPr lang="en-US" smtClean="0"/>
          </a:p>
          <a:p>
            <a:pPr eaLnBrk="1" hangingPunct="1">
              <a:buFont typeface="Arial" charset="0"/>
              <a:buChar char="•"/>
            </a:pPr>
            <a:r>
              <a:rPr lang="en-US" sz="2400" smtClean="0">
                <a:latin typeface="Times New Roman" pitchFamily="18" charset="0"/>
                <a:cs typeface="Times New Roman" pitchFamily="18" charset="0"/>
              </a:rPr>
              <a:t>Setting up cost centers</a:t>
            </a:r>
          </a:p>
          <a:p>
            <a:pPr eaLnBrk="1" hangingPunct="1">
              <a:buFont typeface="Arial" charset="0"/>
              <a:buChar char="•"/>
            </a:pPr>
            <a:r>
              <a:rPr lang="en-US" sz="2400" smtClean="0">
                <a:latin typeface="Times New Roman" pitchFamily="18" charset="0"/>
                <a:cs typeface="Times New Roman" pitchFamily="18" charset="0"/>
              </a:rPr>
              <a:t>Classification of accounts</a:t>
            </a:r>
          </a:p>
          <a:p>
            <a:pPr eaLnBrk="1" hangingPunct="1">
              <a:buFont typeface="Arial" charset="0"/>
              <a:buChar char="•"/>
            </a:pPr>
            <a:r>
              <a:rPr lang="en-US" sz="2400" smtClean="0">
                <a:latin typeface="Times New Roman" pitchFamily="18" charset="0"/>
                <a:cs typeface="Times New Roman" pitchFamily="18" charset="0"/>
              </a:rPr>
              <a:t>Determination of size of the standard</a:t>
            </a:r>
          </a:p>
          <a:p>
            <a:pPr lvl="1" eaLnBrk="1" hangingPunct="1">
              <a:buFont typeface="Arial" charset="0"/>
              <a:buChar char="–"/>
            </a:pPr>
            <a:r>
              <a:rPr lang="en-US" smtClean="0">
                <a:latin typeface="Times New Roman" pitchFamily="18" charset="0"/>
                <a:cs typeface="Times New Roman" pitchFamily="18" charset="0"/>
              </a:rPr>
              <a:t>Current</a:t>
            </a:r>
          </a:p>
          <a:p>
            <a:pPr lvl="2" eaLnBrk="1" hangingPunct="1">
              <a:buFont typeface="Arial" charset="0"/>
              <a:buChar char="•"/>
            </a:pPr>
            <a:r>
              <a:rPr lang="en-US" sz="2400" smtClean="0">
                <a:latin typeface="Times New Roman" pitchFamily="18" charset="0"/>
                <a:cs typeface="Times New Roman" pitchFamily="18" charset="0"/>
              </a:rPr>
              <a:t>Ideal</a:t>
            </a:r>
          </a:p>
          <a:p>
            <a:pPr lvl="2" eaLnBrk="1" hangingPunct="1">
              <a:buFont typeface="Arial" charset="0"/>
              <a:buChar char="•"/>
            </a:pPr>
            <a:r>
              <a:rPr lang="en-US" sz="2400" smtClean="0">
                <a:latin typeface="Times New Roman" pitchFamily="18" charset="0"/>
                <a:cs typeface="Times New Roman" pitchFamily="18" charset="0"/>
              </a:rPr>
              <a:t>Expected</a:t>
            </a:r>
          </a:p>
          <a:p>
            <a:pPr lvl="1" eaLnBrk="1" hangingPunct="1">
              <a:buFont typeface="Arial" charset="0"/>
              <a:buChar char="–"/>
            </a:pPr>
            <a:r>
              <a:rPr lang="en-US" smtClean="0">
                <a:latin typeface="Times New Roman" pitchFamily="18" charset="0"/>
                <a:cs typeface="Times New Roman" pitchFamily="18" charset="0"/>
              </a:rPr>
              <a:t>Basic</a:t>
            </a:r>
          </a:p>
          <a:p>
            <a:pPr eaLnBrk="1" hangingPunct="1">
              <a:buFont typeface="Arial" charset="0"/>
              <a:buChar char="•"/>
            </a:pPr>
            <a:r>
              <a:rPr lang="en-US" sz="2400" smtClean="0">
                <a:latin typeface="Times New Roman" pitchFamily="18" charset="0"/>
                <a:cs typeface="Times New Roman" pitchFamily="18" charset="0"/>
              </a:rPr>
              <a:t>Setting up of standard</a:t>
            </a:r>
          </a:p>
          <a:p>
            <a:pPr eaLnBrk="1" hangingPunct="1">
              <a:buFont typeface="Arial" charset="0"/>
              <a:buChar char="•"/>
            </a:pPr>
            <a:r>
              <a:rPr lang="en-US" sz="2400" smtClean="0">
                <a:latin typeface="Times New Roman" pitchFamily="18" charset="0"/>
                <a:cs typeface="Times New Roman" pitchFamily="18" charset="0"/>
              </a:rPr>
              <a:t>Standard cost card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lgn="ctr" eaLnBrk="1" hangingPunct="1"/>
            <a:r>
              <a:rPr lang="en-US" b="1" smtClean="0">
                <a:latin typeface="Times New Roman" pitchFamily="18" charset="0"/>
                <a:cs typeface="Times New Roman" pitchFamily="18" charset="0"/>
              </a:rPr>
              <a:t>Need For Standards</a:t>
            </a:r>
          </a:p>
        </p:txBody>
      </p:sp>
      <p:sp>
        <p:nvSpPr>
          <p:cNvPr id="5" name="Slide Number Placeholder 4"/>
          <p:cNvSpPr>
            <a:spLocks noGrp="1"/>
          </p:cNvSpPr>
          <p:nvPr>
            <p:ph type="sldNum" sz="quarter" idx="12"/>
          </p:nvPr>
        </p:nvSpPr>
        <p:spPr/>
        <p:txBody>
          <a:bodyPr/>
          <a:lstStyle/>
          <a:p>
            <a:pPr>
              <a:defRPr/>
            </a:pPr>
            <a:fld id="{69CE72E3-A8E7-42DF-9447-307F350DD9D0}" type="slidenum">
              <a:rPr lang="en-US"/>
              <a:pPr>
                <a:defRPr/>
              </a:pPr>
              <a:t>8</a:t>
            </a:fld>
            <a:endParaRPr lang="en-US"/>
          </a:p>
        </p:txBody>
      </p:sp>
      <p:sp>
        <p:nvSpPr>
          <p:cNvPr id="15364" name="Content Placeholder 2"/>
          <p:cNvSpPr>
            <a:spLocks noGrp="1"/>
          </p:cNvSpPr>
          <p:nvPr>
            <p:ph sz="quarter" idx="1"/>
          </p:nvPr>
        </p:nvSpPr>
        <p:spPr>
          <a:xfrm>
            <a:off x="609600" y="1447800"/>
            <a:ext cx="8077200" cy="4572000"/>
          </a:xfrm>
        </p:spPr>
        <p:txBody>
          <a:bodyPr/>
          <a:lstStyle/>
          <a:p>
            <a:pPr eaLnBrk="1" hangingPunct="1"/>
            <a:endParaRPr lang="en-US" smtClean="0"/>
          </a:p>
          <a:p>
            <a:pPr algn="just" eaLnBrk="1" hangingPunct="1"/>
            <a:r>
              <a:rPr lang="en-US" smtClean="0">
                <a:latin typeface="Times New Roman" pitchFamily="18" charset="0"/>
                <a:cs typeface="Times New Roman" pitchFamily="18" charset="0"/>
              </a:rPr>
              <a:t>Cost control</a:t>
            </a:r>
          </a:p>
          <a:p>
            <a:pPr algn="just" eaLnBrk="1" hangingPunct="1"/>
            <a:r>
              <a:rPr lang="en-US" smtClean="0">
                <a:latin typeface="Times New Roman" pitchFamily="18" charset="0"/>
                <a:cs typeface="Times New Roman" pitchFamily="18" charset="0"/>
              </a:rPr>
              <a:t>Pricing decisions</a:t>
            </a:r>
          </a:p>
          <a:p>
            <a:pPr algn="just" eaLnBrk="1" hangingPunct="1"/>
            <a:r>
              <a:rPr lang="en-US" smtClean="0">
                <a:latin typeface="Times New Roman" pitchFamily="18" charset="0"/>
                <a:cs typeface="Times New Roman" pitchFamily="18" charset="0"/>
              </a:rPr>
              <a:t>Performance Appraisal</a:t>
            </a:r>
          </a:p>
          <a:p>
            <a:pPr algn="just" eaLnBrk="1" hangingPunct="1"/>
            <a:r>
              <a:rPr lang="en-US" smtClean="0">
                <a:latin typeface="Times New Roman" pitchFamily="18" charset="0"/>
                <a:cs typeface="Times New Roman" pitchFamily="18" charset="0"/>
              </a:rPr>
              <a:t>Cost awareness</a:t>
            </a:r>
          </a:p>
          <a:p>
            <a:pPr algn="just" eaLnBrk="1" hangingPunct="1"/>
            <a:r>
              <a:rPr lang="en-US" smtClean="0">
                <a:latin typeface="Times New Roman" pitchFamily="18" charset="0"/>
                <a:cs typeface="Times New Roman" pitchFamily="18" charset="0"/>
              </a:rPr>
              <a:t>Management by objective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lgn="ctr" eaLnBrk="1" hangingPunct="1"/>
            <a:r>
              <a:rPr lang="en-US" b="1" smtClean="0">
                <a:latin typeface="Times New Roman" pitchFamily="18" charset="0"/>
                <a:cs typeface="Times New Roman" pitchFamily="18" charset="0"/>
              </a:rPr>
              <a:t>Application Of Standard Costing</a:t>
            </a:r>
          </a:p>
        </p:txBody>
      </p:sp>
      <p:sp>
        <p:nvSpPr>
          <p:cNvPr id="5" name="Slide Number Placeholder 4"/>
          <p:cNvSpPr>
            <a:spLocks noGrp="1"/>
          </p:cNvSpPr>
          <p:nvPr>
            <p:ph type="sldNum" sz="quarter" idx="12"/>
          </p:nvPr>
        </p:nvSpPr>
        <p:spPr/>
        <p:txBody>
          <a:bodyPr/>
          <a:lstStyle/>
          <a:p>
            <a:pPr>
              <a:defRPr/>
            </a:pPr>
            <a:fld id="{C4807696-B618-4409-A208-0214616D99C6}" type="slidenum">
              <a:rPr lang="en-US"/>
              <a:pPr>
                <a:defRPr/>
              </a:pPr>
              <a:t>9</a:t>
            </a:fld>
            <a:endParaRPr lang="en-US"/>
          </a:p>
        </p:txBody>
      </p:sp>
      <p:sp>
        <p:nvSpPr>
          <p:cNvPr id="16388" name="Content Placeholder 2"/>
          <p:cNvSpPr>
            <a:spLocks noGrp="1"/>
          </p:cNvSpPr>
          <p:nvPr>
            <p:ph sz="quarter" idx="1"/>
          </p:nvPr>
        </p:nvSpPr>
        <p:spPr/>
        <p:txBody>
          <a:bodyPr/>
          <a:lstStyle/>
          <a:p>
            <a:pPr eaLnBrk="1" hangingPunct="1"/>
            <a:endParaRPr lang="en-US" smtClean="0"/>
          </a:p>
          <a:p>
            <a:pPr eaLnBrk="1" hangingPunct="1"/>
            <a:r>
              <a:rPr lang="en-US" smtClean="0">
                <a:latin typeface="Times New Roman" pitchFamily="18" charset="0"/>
                <a:cs typeface="Times New Roman" pitchFamily="18" charset="0"/>
              </a:rPr>
              <a:t>Process industries</a:t>
            </a:r>
          </a:p>
          <a:p>
            <a:pPr eaLnBrk="1" hangingPunct="1"/>
            <a:r>
              <a:rPr lang="en-US" smtClean="0">
                <a:latin typeface="Times New Roman" pitchFamily="18" charset="0"/>
                <a:cs typeface="Times New Roman" pitchFamily="18" charset="0"/>
              </a:rPr>
              <a:t>Service industries</a:t>
            </a:r>
          </a:p>
          <a:p>
            <a:pPr eaLnBrk="1" hangingPunct="1"/>
            <a:r>
              <a:rPr lang="en-US" smtClean="0">
                <a:latin typeface="Times New Roman" pitchFamily="18" charset="0"/>
                <a:cs typeface="Times New Roman" pitchFamily="18" charset="0"/>
              </a:rPr>
              <a:t>Engineering industries</a:t>
            </a:r>
          </a:p>
          <a:p>
            <a:pPr eaLnBrk="1" hangingPunct="1"/>
            <a:r>
              <a:rPr lang="en-US" smtClean="0">
                <a:latin typeface="Times New Roman" pitchFamily="18" charset="0"/>
                <a:cs typeface="Times New Roman" pitchFamily="18" charset="0"/>
              </a:rPr>
              <a:t>Textile industries</a:t>
            </a:r>
          </a:p>
          <a:p>
            <a:pPr eaLnBrk="1" hangingPunct="1"/>
            <a:r>
              <a:rPr lang="en-US" smtClean="0">
                <a:latin typeface="Times New Roman" pitchFamily="18" charset="0"/>
                <a:cs typeface="Times New Roman" pitchFamily="18" charset="0"/>
              </a:rPr>
              <a:t>Extraction industries</a:t>
            </a:r>
          </a:p>
          <a:p>
            <a:pPr eaLnBrk="1" hangingPunct="1"/>
            <a:endParaRPr lang="en-US"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1782</Words>
  <Application>Microsoft Office PowerPoint</Application>
  <PresentationFormat>On-screen Show (4:3)</PresentationFormat>
  <Paragraphs>268</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Chapter 13</vt:lpstr>
      <vt:lpstr>Standard Costing</vt:lpstr>
      <vt:lpstr>Slide 3</vt:lpstr>
      <vt:lpstr>Standard</vt:lpstr>
      <vt:lpstr>Standard Cost</vt:lpstr>
      <vt:lpstr>Objectives Of Standard Costing</vt:lpstr>
      <vt:lpstr>Establishing A System  Of Standard Costing</vt:lpstr>
      <vt:lpstr>Need For Standards</vt:lpstr>
      <vt:lpstr>Application Of Standard Costing</vt:lpstr>
      <vt:lpstr>Advantages Of Standard Costing</vt:lpstr>
      <vt:lpstr>Limitations Of Standard Costing</vt:lpstr>
      <vt:lpstr>Variance Analysis</vt:lpstr>
      <vt:lpstr>Classification Of Variances</vt:lpstr>
      <vt:lpstr>           Functional Basis </vt:lpstr>
      <vt:lpstr> Measurement Basis</vt:lpstr>
      <vt:lpstr>Slide 16</vt:lpstr>
      <vt:lpstr>Result basis </vt:lpstr>
      <vt:lpstr>Slide 18</vt:lpstr>
      <vt:lpstr>Slide 19</vt:lpstr>
      <vt:lpstr>Material cost variance</vt:lpstr>
      <vt:lpstr>Material price variance</vt:lpstr>
      <vt:lpstr>Material Usage Variance</vt:lpstr>
      <vt:lpstr>Material Mixture Variance</vt:lpstr>
      <vt:lpstr>Material Yield Variance</vt:lpstr>
      <vt:lpstr>Material Sub-usage Variance</vt:lpstr>
      <vt:lpstr>Slide 26</vt:lpstr>
      <vt:lpstr>Slide 27</vt:lpstr>
      <vt:lpstr>Labour Rate Variance </vt:lpstr>
      <vt:lpstr>Labour Efficiency Variance</vt:lpstr>
      <vt:lpstr>Labour Idle Time Variance</vt:lpstr>
      <vt:lpstr>Labour Yield Variance </vt:lpstr>
      <vt:lpstr>Labour Mix Variance</vt:lpstr>
      <vt:lpstr>Slide 33</vt:lpstr>
      <vt:lpstr>Variable overhead variance </vt:lpstr>
      <vt:lpstr>Slide 35</vt:lpstr>
      <vt:lpstr>Net or overall variable overhead variance</vt:lpstr>
      <vt:lpstr>Slide 37</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13</dc:title>
  <dc:creator>Zee</dc:creator>
  <cp:lastModifiedBy>Zee</cp:lastModifiedBy>
  <cp:revision>2</cp:revision>
  <dcterms:created xsi:type="dcterms:W3CDTF">2015-11-05T20:30:53Z</dcterms:created>
  <dcterms:modified xsi:type="dcterms:W3CDTF">2015-11-05T20:39:12Z</dcterms:modified>
</cp:coreProperties>
</file>