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1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0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1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15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299F-A298-4E89-BEA7-51910039FF9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CCEB2C-CFD6-40B0-98C8-26111DC33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7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#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Gantt </a:t>
            </a:r>
            <a:r>
              <a:rPr lang="en-US" dirty="0" smtClean="0"/>
              <a:t>Charts</a:t>
            </a:r>
          </a:p>
          <a:p>
            <a:r>
              <a:rPr lang="en-US" dirty="0" smtClean="0"/>
              <a:t>Adding </a:t>
            </a:r>
            <a:r>
              <a:rPr lang="en-US" dirty="0"/>
              <a:t>Milestones to Gantt Charts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Tracking Gantt Charts to Compare Planned and Actual Dates</a:t>
            </a:r>
          </a:p>
        </p:txBody>
      </p:sp>
    </p:spTree>
    <p:extLst>
      <p:ext uri="{BB962C8B-B14F-4D97-AF65-F5344CB8AC3E}">
        <p14:creationId xmlns:p14="http://schemas.microsoft.com/office/powerpoint/2010/main" val="26913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Gantt charts</a:t>
            </a:r>
            <a:r>
              <a:rPr lang="en-US" dirty="0"/>
              <a:t> provide a standard format for displaying project schedule information by listing project activities and their corresponding start and finish dates in a calendar format</a:t>
            </a:r>
          </a:p>
          <a:p>
            <a:pPr>
              <a:lnSpc>
                <a:spcPct val="90000"/>
              </a:lnSpc>
            </a:pPr>
            <a:r>
              <a:rPr lang="en-US" dirty="0"/>
              <a:t>Symbols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Black diamonds: milestones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Thick black bars: summary tasks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Lighter horizontal bars: durations of tasks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Arrows: dependencies between tasks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2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</a:t>
            </a:r>
            <a:r>
              <a:rPr lang="en-US" dirty="0"/>
              <a:t>Chart for Project X</a:t>
            </a:r>
          </a:p>
        </p:txBody>
      </p:sp>
      <p:pic>
        <p:nvPicPr>
          <p:cNvPr id="4" name="Picture 5" descr="86921_06_F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0" y="1532586"/>
            <a:ext cx="7729493" cy="50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4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38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Gantt Chart for Software Launch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86921_06_F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1131087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1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Adding Milestones to Gantt Charts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people like to focus on meeting milestones, especially for large projects</a:t>
            </a:r>
          </a:p>
          <a:p>
            <a:pPr eaLnBrk="1" hangingPunct="1"/>
            <a:r>
              <a:rPr lang="en-US" dirty="0" smtClean="0"/>
              <a:t>Milestones emphasize important events or accomplishments on projects</a:t>
            </a:r>
          </a:p>
          <a:p>
            <a:pPr eaLnBrk="1" hangingPunct="1"/>
            <a:r>
              <a:rPr lang="en-US" dirty="0" smtClean="0"/>
              <a:t>Normally create milestone by entering tasks with a zero duration, or you can mark any task as a milestone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8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Milestones should be: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pecific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easurable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ssignable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ealistic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ime-framed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5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03" y="1790162"/>
            <a:ext cx="9250809" cy="48166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/>
              <a:t>Schedule risk is inherent in the development of complex systems. Luc Richard, the founder of www.projectmangler.com, suggests that project managers can reduce schedule risk through project milestones, a best practice that involves identifying and tracking significant points or achievements in the project. The five key points of using project milestones include the following:</a:t>
            </a:r>
          </a:p>
          <a:p>
            <a:pPr lvl="1">
              <a:buNone/>
            </a:pPr>
            <a:r>
              <a:rPr lang="en-US" sz="2100" dirty="0"/>
              <a:t>1. Define milestones early in the project and include them in the Gantt chart to provide a visual guide.</a:t>
            </a:r>
          </a:p>
          <a:p>
            <a:pPr lvl="1">
              <a:buNone/>
            </a:pPr>
            <a:r>
              <a:rPr lang="en-US" sz="2100" dirty="0"/>
              <a:t>2. Keep milestones small and frequent.</a:t>
            </a:r>
          </a:p>
          <a:p>
            <a:pPr lvl="1">
              <a:buNone/>
            </a:pPr>
            <a:r>
              <a:rPr lang="en-US" sz="2100" dirty="0"/>
              <a:t>3. The set of milestones must be all-encompassing.</a:t>
            </a:r>
          </a:p>
          <a:p>
            <a:pPr lvl="1">
              <a:buNone/>
            </a:pPr>
            <a:r>
              <a:rPr lang="en-US" sz="2100" dirty="0"/>
              <a:t>4. Each milestone must be binary, meaning it is either complete or incomplete.</a:t>
            </a:r>
          </a:p>
          <a:p>
            <a:pPr lvl="1">
              <a:buNone/>
            </a:pPr>
            <a:r>
              <a:rPr lang="en-US" sz="2100" dirty="0"/>
              <a:t>5. Carefully monitor the critical path.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8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Tracking Gantt Chart</a:t>
            </a:r>
          </a:p>
        </p:txBody>
      </p:sp>
      <p:pic>
        <p:nvPicPr>
          <p:cNvPr id="4" name="Picture 4" descr="86921_06_F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6" y="1596980"/>
            <a:ext cx="9981127" cy="461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2741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269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PowerPoint Presentation</vt:lpstr>
      <vt:lpstr>Lecture # 28</vt:lpstr>
      <vt:lpstr>Gantt Charts</vt:lpstr>
      <vt:lpstr>Gantt Chart for Project X</vt:lpstr>
      <vt:lpstr>Gantt Chart for Software Launch Project</vt:lpstr>
      <vt:lpstr>Adding Milestones to Gantt Charts</vt:lpstr>
      <vt:lpstr>SMART Criteria</vt:lpstr>
      <vt:lpstr>Best Practice</vt:lpstr>
      <vt:lpstr>Sample Tracking Gantt Chart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Adeel Ahmed Ansari</dc:creator>
  <cp:lastModifiedBy>Adeel Ahmed Ansari</cp:lastModifiedBy>
  <cp:revision>1</cp:revision>
  <dcterms:created xsi:type="dcterms:W3CDTF">2020-10-21T21:36:12Z</dcterms:created>
  <dcterms:modified xsi:type="dcterms:W3CDTF">2020-10-21T21:36:27Z</dcterms:modified>
</cp:coreProperties>
</file>